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42945" y="3014345"/>
            <a:ext cx="57054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1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2201882"/>
            <a:ext cx="400000" cy="3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0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4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02" y="5487503"/>
            <a:ext cx="8281739" cy="36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402" y="6303153"/>
            <a:ext cx="6862252" cy="36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6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44455" y="6361016"/>
            <a:ext cx="923673" cy="27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9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251910"/>
            <a:ext cx="10800000" cy="4725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8526" y="823540"/>
            <a:ext cx="466666" cy="4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5193" y="1919166"/>
            <a:ext cx="733333" cy="4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9478" y="3043374"/>
            <a:ext cx="533333" cy="40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5193" y="4138999"/>
            <a:ext cx="733333" cy="4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80325" y="3644900"/>
            <a:ext cx="3517265" cy="29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548455"/>
            <a:ext cx="10800000" cy="4525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84096" y="834247"/>
            <a:ext cx="523809" cy="4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0287" y="1929787"/>
            <a:ext cx="733333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3144" y="3063432"/>
            <a:ext cx="466666" cy="4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0287" y="4158971"/>
            <a:ext cx="733333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80325" y="3644900"/>
            <a:ext cx="3517265" cy="29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005714" y="2575166"/>
            <a:ext cx="352380" cy="37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0476" y="1468249"/>
            <a:ext cx="409523" cy="37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1772150"/>
            <a:ext cx="352380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1172048"/>
            <a:ext cx="409523" cy="37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