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2" r:id="rId6"/>
    <p:sldId id="331" r:id="rId7"/>
    <p:sldId id="330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2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00350" y="2928620"/>
            <a:ext cx="6591300" cy="1000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0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00952" y="1391141"/>
            <a:ext cx="295238" cy="352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91428" y="1962697"/>
            <a:ext cx="295238" cy="352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77315" y="3924935"/>
            <a:ext cx="9017000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370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664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85100" y="1241010"/>
            <a:ext cx="237206" cy="2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06031" y="2071780"/>
            <a:ext cx="434878" cy="2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17189" y="2894637"/>
            <a:ext cx="237206" cy="2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55297" y="2894637"/>
            <a:ext cx="237206" cy="292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62785" y="6154417"/>
            <a:ext cx="3542281" cy="348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28787" y="6391780"/>
            <a:ext cx="142323" cy="94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490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0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790" y="3357880"/>
            <a:ext cx="8880475" cy="172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0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86840" y="3272790"/>
            <a:ext cx="9241790" cy="173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087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206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2980" y="1772920"/>
            <a:ext cx="6706870" cy="5026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80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91428" y="1420679"/>
            <a:ext cx="523810" cy="372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91428" y="3434965"/>
            <a:ext cx="295238" cy="343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00952" y="4007748"/>
            <a:ext cx="285714" cy="343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2023-12-13T11:21:06Z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