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2350" y="2990850"/>
            <a:ext cx="50673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5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7620"/>
            <a:ext cx="44672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2107365"/>
            <a:ext cx="2942857" cy="80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09620"/>
            <a:ext cx="240792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73865"/>
            <a:ext cx="2057142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418054"/>
            <a:ext cx="6790476" cy="4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29690" y="4492625"/>
            <a:ext cx="230441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025" y="5661660"/>
            <a:ext cx="230441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231765" y="4581525"/>
            <a:ext cx="230441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240145" y="5733415"/>
            <a:ext cx="230441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052645"/>
            <a:ext cx="10800000" cy="52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3289300"/>
            <a:ext cx="258635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180" y="3369945"/>
            <a:ext cx="244284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2980" y="4587875"/>
            <a:ext cx="258635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743700" y="4653280"/>
            <a:ext cx="244284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7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72565" y="3586480"/>
            <a:ext cx="30276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72565" y="4730750"/>
            <a:ext cx="145161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72565" y="5754370"/>
            <a:ext cx="122618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91810" y="3573145"/>
            <a:ext cx="302768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5807710" y="4725670"/>
            <a:ext cx="30276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7" grpId="0" bldLvl="0" animBg="1"/>
      <p:bldP spid="2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2659095"/>
            <a:ext cx="3123809" cy="8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6330" y="2559050"/>
            <a:ext cx="185420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96330" y="3941445"/>
            <a:ext cx="175704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98900"/>
            <a:ext cx="156591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5301615"/>
            <a:ext cx="156591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04" y="2801406"/>
            <a:ext cx="3228571" cy="8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975100"/>
            <a:ext cx="200152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5415915"/>
            <a:ext cx="200152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5951855" y="2708910"/>
            <a:ext cx="209677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096000" y="3975100"/>
            <a:ext cx="209677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2063115" y="4509135"/>
            <a:ext cx="430276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2063115" y="5661660"/>
            <a:ext cx="430276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115060" y="2585085"/>
            <a:ext cx="478599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8405" y="3816350"/>
            <a:ext cx="758825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24685" y="3187065"/>
            <a:ext cx="237934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3370" y="4370070"/>
            <a:ext cx="196151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3137" y="5535228"/>
            <a:ext cx="1789516" cy="3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7335" y="6224270"/>
            <a:ext cx="42525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