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6" r:id="rId6"/>
    <p:sldId id="335" r:id="rId7"/>
    <p:sldId id="334" r:id="rId8"/>
    <p:sldId id="332" r:id="rId9"/>
    <p:sldId id="331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38400" y="2880995"/>
            <a:ext cx="731520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8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81904" y="2239057"/>
            <a:ext cx="3371428" cy="36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4285" y="3096465"/>
            <a:ext cx="1561904" cy="314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4285" y="3906238"/>
            <a:ext cx="1752380" cy="37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15440" y="4668520"/>
            <a:ext cx="538861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2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91114"/>
            <a:ext cx="4466666" cy="36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29464"/>
            <a:ext cx="1400000" cy="31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48761"/>
            <a:ext cx="1819047" cy="33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620135"/>
            <a:ext cx="5381625" cy="8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8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30605"/>
            <a:ext cx="9565640" cy="107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494280"/>
            <a:ext cx="9513570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3791395"/>
            <a:ext cx="2552380" cy="39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93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176145" y="5474335"/>
            <a:ext cx="835533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76145" y="6240145"/>
            <a:ext cx="649224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67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0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8635" y="3767294"/>
            <a:ext cx="3318382" cy="40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8425" y="4576445"/>
            <a:ext cx="878395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68425" y="5335905"/>
            <a:ext cx="890079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77950" y="6167120"/>
            <a:ext cx="359156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2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3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77142" y="4967269"/>
            <a:ext cx="4047619" cy="352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915" y="5749290"/>
            <a:ext cx="682752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5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77142" y="4888417"/>
            <a:ext cx="5419047" cy="362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440" y="5688965"/>
            <a:ext cx="572770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8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24761" y="3947035"/>
            <a:ext cx="4714285" cy="41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4285" y="4748007"/>
            <a:ext cx="5609523" cy="4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2023-12-13T11:22:31Z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