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24" r:id="rId3"/>
    <p:sldId id="345" r:id="rId4"/>
    <p:sldId id="344" r:id="rId5"/>
    <p:sldId id="342" r:id="rId6"/>
    <p:sldId id="341" r:id="rId7"/>
    <p:sldId id="339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27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tags" Target="../tags/tag26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8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31" b="46392"/>
          <a:stretch>
            <a:fillRect/>
          </a:stretch>
        </p:blipFill>
        <p:spPr>
          <a:xfrm>
            <a:off x="2712085" y="2924810"/>
            <a:ext cx="5904230" cy="79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6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853333" y="1869092"/>
            <a:ext cx="1523809" cy="41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24761" y="1869092"/>
            <a:ext cx="1609523" cy="41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53333" y="2689836"/>
            <a:ext cx="723809" cy="16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24761" y="2556227"/>
            <a:ext cx="857143" cy="42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853333" y="3376971"/>
            <a:ext cx="380952" cy="171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24761" y="3252905"/>
            <a:ext cx="685714" cy="41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1810385"/>
            <a:ext cx="155257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white">
          <a:xfrm>
            <a:off x="479425" y="2493010"/>
            <a:ext cx="155257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5" grpId="0" animBg="1"/>
      <p:bldP spid="16" grpId="0" animBg="1"/>
      <p:bldP spid="18" grpId="0" animBg="1"/>
      <p:bldP spid="19" grpId="0" animBg="1"/>
      <p:bldP spid="2" grpId="0" bldLvl="0" animBg="1"/>
      <p:bldP spid="3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8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034415" y="2493010"/>
            <a:ext cx="191643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34415" y="3284855"/>
            <a:ext cx="191643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4224020" y="2611755"/>
            <a:ext cx="191643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4224020" y="3284855"/>
            <a:ext cx="191643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7608570" y="2611755"/>
            <a:ext cx="191643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white">
          <a:xfrm>
            <a:off x="7608570" y="3284855"/>
            <a:ext cx="191643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890"/>
            <a:ext cx="10800000" cy="306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2348865"/>
            <a:ext cx="2409825" cy="1371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2220" y="2276475"/>
            <a:ext cx="1543050" cy="1304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55" y="2276475"/>
            <a:ext cx="1295400" cy="13049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0505" y="2028825"/>
            <a:ext cx="1790700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83710"/>
            <a:ext cx="10800000" cy="203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550" y="2492190"/>
            <a:ext cx="10800000" cy="4035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740" y="2636520"/>
            <a:ext cx="5032375" cy="3904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3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809" y="2450933"/>
            <a:ext cx="2695238" cy="21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6190" y="2470016"/>
            <a:ext cx="7019047" cy="1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2857" y="2880301"/>
            <a:ext cx="2295238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15238" y="2899384"/>
            <a:ext cx="7400000" cy="1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7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2429857"/>
            <a:ext cx="1504761" cy="4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34565" y="2430145"/>
            <a:ext cx="877062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333" y="3125435"/>
            <a:ext cx="1714285" cy="4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53333" y="3239777"/>
            <a:ext cx="7952380" cy="19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996315" y="2645410"/>
            <a:ext cx="999998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3809" y="3335894"/>
            <a:ext cx="1961904" cy="4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20000" y="3459807"/>
            <a:ext cx="7676191" cy="19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4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38835" y="2496820"/>
            <a:ext cx="1016698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465" y="3201670"/>
            <a:ext cx="100380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1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91210" y="2849245"/>
            <a:ext cx="1020508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77265" y="3475355"/>
            <a:ext cx="1001903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77265" y="4149725"/>
            <a:ext cx="1001903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71525" y="4956175"/>
            <a:ext cx="104660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23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3333" y="1515133"/>
            <a:ext cx="542857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0000" y="1515133"/>
            <a:ext cx="590476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43809" y="2401297"/>
            <a:ext cx="238095" cy="19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24761" y="2801501"/>
            <a:ext cx="304761" cy="2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48571" y="2801501"/>
            <a:ext cx="409523" cy="21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67619" y="3249348"/>
            <a:ext cx="228572" cy="20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15238" y="3868710"/>
            <a:ext cx="1609523" cy="2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52005" y="3730625"/>
            <a:ext cx="50927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24761" y="3878239"/>
            <a:ext cx="304761" cy="19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bldLvl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6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8725" y="1153160"/>
            <a:ext cx="62484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8795" y="1153160"/>
            <a:ext cx="39878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34285" y="1916810"/>
            <a:ext cx="533333" cy="48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17870" y="2680335"/>
            <a:ext cx="35687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75065" y="2680335"/>
            <a:ext cx="42799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48571" y="3434232"/>
            <a:ext cx="314285" cy="19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29523" y="3586928"/>
            <a:ext cx="180952" cy="19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91428" y="3586928"/>
            <a:ext cx="571428" cy="20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6515"/>
            <a:ext cx="10800000" cy="2169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5872380" y="5070511"/>
            <a:ext cx="266666" cy="95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white">
          <a:xfrm>
            <a:off x="1415415" y="5020945"/>
            <a:ext cx="276860" cy="21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white">
          <a:xfrm>
            <a:off x="8019415" y="5591175"/>
            <a:ext cx="31940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white">
          <a:xfrm>
            <a:off x="3719830" y="5020945"/>
            <a:ext cx="276860" cy="21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8"/>
            </p:custDataLst>
          </p:nvPr>
        </p:nvSpPr>
        <p:spPr bwMode="white">
          <a:xfrm>
            <a:off x="8328660" y="5020945"/>
            <a:ext cx="276860" cy="21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animBg="1"/>
      <p:bldP spid="9" grpId="0" bldLvl="0" animBg="1"/>
      <p:bldP spid="10" grpId="0" bldLvl="0" animBg="1"/>
      <p:bldP spid="13" grpId="0" animBg="1"/>
      <p:bldP spid="14" grpId="0" animBg="1"/>
      <p:bldP spid="15" grpId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572310"/>
            <a:ext cx="238095" cy="1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7142" y="2010632"/>
            <a:ext cx="238095" cy="1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48571" y="2429896"/>
            <a:ext cx="266666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77142" y="2887276"/>
            <a:ext cx="238095" cy="1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9047" y="4059311"/>
            <a:ext cx="276190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0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77142" y="1555351"/>
            <a:ext cx="200000" cy="20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67619" y="2435161"/>
            <a:ext cx="200000" cy="19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2780480"/>
            <a:ext cx="10800000" cy="799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0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81904" y="1191620"/>
            <a:ext cx="247619" cy="20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3139557"/>
            <a:ext cx="219047" cy="210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436560"/>
            <a:ext cx="10800000" cy="1174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8566337" y="4684869"/>
            <a:ext cx="238095" cy="2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8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5065" y="1936115"/>
            <a:ext cx="40894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9015" y="1945640"/>
            <a:ext cx="27051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0900" y="1945640"/>
            <a:ext cx="27622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48520" y="1936115"/>
            <a:ext cx="25527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25065" y="2680970"/>
            <a:ext cx="40894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10430" y="2680970"/>
            <a:ext cx="25527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52640" y="2680970"/>
            <a:ext cx="28956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34220" y="2680970"/>
            <a:ext cx="32194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550660" y="3845560"/>
            <a:ext cx="66675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210040" y="3716655"/>
            <a:ext cx="88328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672380" y="3988793"/>
            <a:ext cx="819047" cy="21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005714" y="3988793"/>
            <a:ext cx="828571" cy="21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20" grpId="0" bldLvl="0" animBg="1"/>
      <p:bldP spid="21" grpId="0" bldLvl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72000"/>
            <a:ext cx="10800000" cy="3464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095" y="1974215"/>
            <a:ext cx="134366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86666" y="1993113"/>
            <a:ext cx="1552380" cy="2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86666" y="2279406"/>
            <a:ext cx="1304761" cy="24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05780" y="1993265"/>
            <a:ext cx="1352550" cy="96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62595" y="1993265"/>
            <a:ext cx="1335405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86666" y="2603872"/>
            <a:ext cx="1009523" cy="17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24761" y="2775648"/>
            <a:ext cx="1571428" cy="24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34285" y="3061942"/>
            <a:ext cx="1304761" cy="24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615238" y="3033312"/>
            <a:ext cx="1304761" cy="2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024761" y="3023769"/>
            <a:ext cx="1304761" cy="24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24761" y="3395951"/>
            <a:ext cx="1228571" cy="17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605714" y="3348235"/>
            <a:ext cx="895238" cy="18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024761" y="3367322"/>
            <a:ext cx="771428" cy="18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615238" y="3653615"/>
            <a:ext cx="1304761" cy="2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024761" y="3663158"/>
            <a:ext cx="1304761" cy="2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605714" y="3968538"/>
            <a:ext cx="1685714" cy="18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024761" y="3978081"/>
            <a:ext cx="1552380" cy="18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10" grpId="0" animBg="1"/>
      <p:bldP spid="11" grpId="0" bldLvl="0" animBg="1"/>
      <p:bldP spid="12" grpId="0" bldLvl="0" animBg="1"/>
      <p:bldP spid="13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8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83615" y="2420620"/>
            <a:ext cx="155257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white">
          <a:xfrm>
            <a:off x="911860" y="3068955"/>
            <a:ext cx="155257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4"/>
            </p:custDataLst>
          </p:nvPr>
        </p:nvSpPr>
        <p:spPr bwMode="white">
          <a:xfrm>
            <a:off x="767715" y="3795395"/>
            <a:ext cx="155257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5"/>
            </p:custDataLst>
          </p:nvPr>
        </p:nvSpPr>
        <p:spPr bwMode="white">
          <a:xfrm>
            <a:off x="3935730" y="2419985"/>
            <a:ext cx="171259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6"/>
            </p:custDataLst>
          </p:nvPr>
        </p:nvSpPr>
        <p:spPr bwMode="white">
          <a:xfrm>
            <a:off x="3863975" y="3068320"/>
            <a:ext cx="171259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7"/>
            </p:custDataLst>
          </p:nvPr>
        </p:nvSpPr>
        <p:spPr bwMode="white">
          <a:xfrm>
            <a:off x="3719830" y="3794760"/>
            <a:ext cx="171259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8"/>
            </p:custDataLst>
          </p:nvPr>
        </p:nvSpPr>
        <p:spPr bwMode="white">
          <a:xfrm>
            <a:off x="7536180" y="2493010"/>
            <a:ext cx="245618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9"/>
            </p:custDataLst>
          </p:nvPr>
        </p:nvSpPr>
        <p:spPr bwMode="white">
          <a:xfrm>
            <a:off x="7464425" y="3141345"/>
            <a:ext cx="245618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10"/>
            </p:custDataLst>
          </p:nvPr>
        </p:nvSpPr>
        <p:spPr bwMode="white">
          <a:xfrm>
            <a:off x="7320280" y="3716655"/>
            <a:ext cx="245618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2023-12-13T04:58:19Z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