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2509520"/>
            <a:ext cx="9591675" cy="1838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62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48155" y="3230880"/>
            <a:ext cx="18084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89500" y="3312160"/>
            <a:ext cx="171196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594735" y="5141595"/>
            <a:ext cx="147193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20000" y="4536363"/>
            <a:ext cx="523809" cy="37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1439390"/>
            <a:ext cx="514285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330" y="1515745"/>
            <a:ext cx="50863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7325" y="3862070"/>
            <a:ext cx="60134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1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02985" y="5790929"/>
            <a:ext cx="251255" cy="29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3705" y="5790929"/>
            <a:ext cx="243150" cy="29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11090" y="6277690"/>
            <a:ext cx="251255" cy="29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63705" y="6277690"/>
            <a:ext cx="243150" cy="29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1601279"/>
            <a:ext cx="438095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2240094"/>
            <a:ext cx="514285" cy="4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761" y="2316370"/>
            <a:ext cx="438095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3915757"/>
            <a:ext cx="295238" cy="34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3915757"/>
            <a:ext cx="276190" cy="34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4487360"/>
            <a:ext cx="295238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4761" y="4496887"/>
            <a:ext cx="295238" cy="34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34285" y="1457871"/>
            <a:ext cx="457142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2162860"/>
            <a:ext cx="990476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4285" y="2210495"/>
            <a:ext cx="523809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3809" y="2963119"/>
            <a:ext cx="895238" cy="41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000" y="2972646"/>
            <a:ext cx="933333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8406" y="3214377"/>
            <a:ext cx="265146" cy="31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5183" y="3462579"/>
            <a:ext cx="256593" cy="31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98406" y="3736457"/>
            <a:ext cx="265146" cy="3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02545" y="4763500"/>
            <a:ext cx="461868" cy="40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38681" y="5336933"/>
            <a:ext cx="401996" cy="41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16227" y="5918924"/>
            <a:ext cx="401996" cy="35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92445" y="3356610"/>
            <a:ext cx="28130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4" grpId="0" animBg="1"/>
      <p:bldP spid="15" grpId="0" animBg="1"/>
      <p:bldP spid="16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88480" y="2348865"/>
            <a:ext cx="3368675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752080" y="3716655"/>
            <a:ext cx="336867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white">
          <a:xfrm>
            <a:off x="1847850" y="5229225"/>
            <a:ext cx="176403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521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2144395"/>
            <a:ext cx="71374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8730" y="3439795"/>
            <a:ext cx="221361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05655" y="5008880"/>
            <a:ext cx="204152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452370"/>
            <a:ext cx="4439285" cy="3422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2493010"/>
            <a:ext cx="4368800" cy="333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