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325" y="3057525"/>
            <a:ext cx="11563350" cy="6978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8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24565"/>
            <a:ext cx="4114285" cy="4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45005"/>
            <a:ext cx="261874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4760" y="3162935"/>
            <a:ext cx="2046605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00952" y="4614511"/>
            <a:ext cx="1628571" cy="30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386876"/>
            <a:ext cx="5219047" cy="4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67435"/>
            <a:ext cx="581088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925919"/>
            <a:ext cx="4390476" cy="81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81904" y="3204172"/>
            <a:ext cx="2085714" cy="35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86666" y="4062700"/>
            <a:ext cx="961904" cy="29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825836"/>
            <a:ext cx="2085714" cy="41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43809" y="4844915"/>
            <a:ext cx="1923809" cy="3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6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1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7679" y="2165684"/>
            <a:ext cx="463687" cy="38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87294" y="3103578"/>
            <a:ext cx="397446" cy="43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8834" y="3103578"/>
            <a:ext cx="492077" cy="38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766945"/>
            <a:ext cx="3132455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83615" y="6104890"/>
            <a:ext cx="310515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6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7290" y="2304537"/>
            <a:ext cx="953982" cy="36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9121" y="3370567"/>
            <a:ext cx="360966" cy="3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3220" y="3370567"/>
            <a:ext cx="446910" cy="36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1420" y="4730115"/>
            <a:ext cx="3385820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2385" y="6216179"/>
            <a:ext cx="1057115" cy="26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9965" y="4869180"/>
            <a:ext cx="1690370" cy="19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48715" y="1043940"/>
            <a:ext cx="2924810" cy="90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497455"/>
            <a:ext cx="237553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822176"/>
            <a:ext cx="2028571" cy="36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090" y="4641850"/>
            <a:ext cx="55651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9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7320280" y="1700530"/>
            <a:ext cx="283083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1199515" y="2853055"/>
            <a:ext cx="283083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8885"/>
            <a:ext cx="58127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91690"/>
            <a:ext cx="3098800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53565" y="3271520"/>
            <a:ext cx="2045970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1904" y="4731110"/>
            <a:ext cx="1409523" cy="30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5504180"/>
            <a:ext cx="593280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