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3C6648-4986-FC90-423A-35199DE7A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852936"/>
            <a:ext cx="10800000" cy="6989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9BFA1-F387-8793-AE50-EEA9A9669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7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034EAC-AB91-C0EB-B3D3-2794B49747FD}"/>
              </a:ext>
            </a:extLst>
          </p:cNvPr>
          <p:cNvSpPr/>
          <p:nvPr/>
        </p:nvSpPr>
        <p:spPr bwMode="white">
          <a:xfrm>
            <a:off x="4223793" y="2846028"/>
            <a:ext cx="2807622" cy="76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C3D4CA-9CCC-CF2C-2E5C-435897EF17FB}"/>
              </a:ext>
            </a:extLst>
          </p:cNvPr>
          <p:cNvSpPr/>
          <p:nvPr/>
        </p:nvSpPr>
        <p:spPr bwMode="white">
          <a:xfrm>
            <a:off x="4367808" y="5190591"/>
            <a:ext cx="4824536" cy="76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8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F0027-EB99-30D4-A2BE-1621F22E1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7BFB18-442E-6DF6-5268-2F21BBD45903}"/>
              </a:ext>
            </a:extLst>
          </p:cNvPr>
          <p:cNvSpPr/>
          <p:nvPr/>
        </p:nvSpPr>
        <p:spPr bwMode="white">
          <a:xfrm>
            <a:off x="4943872" y="1916832"/>
            <a:ext cx="4320480" cy="90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CB5012-33D4-A08B-1851-53EF1D790CDA}"/>
              </a:ext>
            </a:extLst>
          </p:cNvPr>
          <p:cNvSpPr/>
          <p:nvPr/>
        </p:nvSpPr>
        <p:spPr bwMode="white">
          <a:xfrm>
            <a:off x="5087888" y="4509120"/>
            <a:ext cx="4248472" cy="107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6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BF56B-1E98-6276-C310-83AD82BB3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CF850-D0FA-D27D-F972-A4E006B40B48}"/>
              </a:ext>
            </a:extLst>
          </p:cNvPr>
          <p:cNvSpPr/>
          <p:nvPr/>
        </p:nvSpPr>
        <p:spPr bwMode="white">
          <a:xfrm>
            <a:off x="4943872" y="1844824"/>
            <a:ext cx="367240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62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0867F-EB49-5AD4-A070-D1586EF8B7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97C95B-0E75-D49C-8594-1D9EC6B8C8A3}"/>
              </a:ext>
            </a:extLst>
          </p:cNvPr>
          <p:cNvSpPr/>
          <p:nvPr/>
        </p:nvSpPr>
        <p:spPr bwMode="white">
          <a:xfrm>
            <a:off x="1353918" y="2294264"/>
            <a:ext cx="362238" cy="38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A18E15-91A0-31CE-C6BE-926B40759EAB}"/>
              </a:ext>
            </a:extLst>
          </p:cNvPr>
          <p:cNvSpPr/>
          <p:nvPr/>
        </p:nvSpPr>
        <p:spPr bwMode="white">
          <a:xfrm>
            <a:off x="1317694" y="3218037"/>
            <a:ext cx="416574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123D86-522D-D0B7-B570-FBB2A57310F6}"/>
              </a:ext>
            </a:extLst>
          </p:cNvPr>
          <p:cNvSpPr/>
          <p:nvPr/>
        </p:nvSpPr>
        <p:spPr bwMode="white">
          <a:xfrm>
            <a:off x="1372030" y="4132754"/>
            <a:ext cx="335071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ADE960-E9EC-E567-7411-E53E0678A816}"/>
              </a:ext>
            </a:extLst>
          </p:cNvPr>
          <p:cNvSpPr/>
          <p:nvPr/>
        </p:nvSpPr>
        <p:spPr bwMode="white">
          <a:xfrm>
            <a:off x="1353918" y="5047471"/>
            <a:ext cx="362238" cy="38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8256A0-42F3-8611-12AB-A515E6DFCCCC}"/>
              </a:ext>
            </a:extLst>
          </p:cNvPr>
          <p:cNvSpPr/>
          <p:nvPr/>
        </p:nvSpPr>
        <p:spPr bwMode="white">
          <a:xfrm>
            <a:off x="1372030" y="5962188"/>
            <a:ext cx="335071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42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4B705-03C7-A50D-A2C0-C3FED4036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B2A846-9A22-78B0-A80B-CD9036E3F738}"/>
              </a:ext>
            </a:extLst>
          </p:cNvPr>
          <p:cNvSpPr/>
          <p:nvPr/>
        </p:nvSpPr>
        <p:spPr bwMode="white">
          <a:xfrm>
            <a:off x="1353918" y="2312377"/>
            <a:ext cx="362238" cy="38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B2698C-6A67-A604-2810-F1EC049B4C84}"/>
              </a:ext>
            </a:extLst>
          </p:cNvPr>
          <p:cNvSpPr/>
          <p:nvPr/>
        </p:nvSpPr>
        <p:spPr bwMode="white">
          <a:xfrm>
            <a:off x="1372030" y="4150867"/>
            <a:ext cx="335071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1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A7E27-81BC-BA02-6A2B-4E172CBA1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BEFE9-8D94-2F01-5CE3-20F4490A27D5}"/>
              </a:ext>
            </a:extLst>
          </p:cNvPr>
          <p:cNvSpPr/>
          <p:nvPr/>
        </p:nvSpPr>
        <p:spPr bwMode="white">
          <a:xfrm>
            <a:off x="1329523" y="1143684"/>
            <a:ext cx="438095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9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90396-9BE8-9BC0-8ADA-15D9682B5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F7D433-BF02-978F-7B41-48A34F27E646}"/>
              </a:ext>
            </a:extLst>
          </p:cNvPr>
          <p:cNvSpPr/>
          <p:nvPr/>
        </p:nvSpPr>
        <p:spPr bwMode="white">
          <a:xfrm>
            <a:off x="1386666" y="1162784"/>
            <a:ext cx="342857" cy="40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C1BD2-BD4E-058A-59C7-28ADFA965A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D3B963-C406-5B91-5449-DC2F4E273F6D}"/>
              </a:ext>
            </a:extLst>
          </p:cNvPr>
          <p:cNvSpPr/>
          <p:nvPr/>
        </p:nvSpPr>
        <p:spPr bwMode="white">
          <a:xfrm>
            <a:off x="1348571" y="4286683"/>
            <a:ext cx="438095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7D905-63BC-7004-7B71-630827FEA9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8CC4E9-B1B2-424D-C22B-9D23E61C26A5}"/>
              </a:ext>
            </a:extLst>
          </p:cNvPr>
          <p:cNvSpPr/>
          <p:nvPr/>
        </p:nvSpPr>
        <p:spPr bwMode="white">
          <a:xfrm>
            <a:off x="1386666" y="2039700"/>
            <a:ext cx="342857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C1D37-8D45-8087-8B37-635BD2359C40}"/>
              </a:ext>
            </a:extLst>
          </p:cNvPr>
          <p:cNvSpPr/>
          <p:nvPr/>
        </p:nvSpPr>
        <p:spPr bwMode="white">
          <a:xfrm>
            <a:off x="1386666" y="4766149"/>
            <a:ext cx="342857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1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0D699-EF77-7217-46BD-3C768E5E2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E462AD-71EA-6C8F-D024-ED55C06D2B84}"/>
              </a:ext>
            </a:extLst>
          </p:cNvPr>
          <p:cNvSpPr/>
          <p:nvPr/>
        </p:nvSpPr>
        <p:spPr bwMode="white">
          <a:xfrm>
            <a:off x="1320000" y="2058837"/>
            <a:ext cx="438095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63F102-5C56-9EC9-10C2-D8A8EB329D2D}"/>
              </a:ext>
            </a:extLst>
          </p:cNvPr>
          <p:cNvSpPr/>
          <p:nvPr/>
        </p:nvSpPr>
        <p:spPr bwMode="white">
          <a:xfrm>
            <a:off x="1377142" y="4823600"/>
            <a:ext cx="352380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4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F8820-FCD2-D065-0ADB-1105C4DDD0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74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724F36-76EA-E537-523F-6273AD31F33F}"/>
              </a:ext>
            </a:extLst>
          </p:cNvPr>
          <p:cNvSpPr/>
          <p:nvPr/>
        </p:nvSpPr>
        <p:spPr bwMode="white">
          <a:xfrm>
            <a:off x="1142507" y="3389142"/>
            <a:ext cx="182705" cy="2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3B515F-65FA-4709-214E-41B6579B82B1}"/>
              </a:ext>
            </a:extLst>
          </p:cNvPr>
          <p:cNvSpPr/>
          <p:nvPr/>
        </p:nvSpPr>
        <p:spPr bwMode="white">
          <a:xfrm>
            <a:off x="1153926" y="4549142"/>
            <a:ext cx="182705" cy="2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4CEC3F-CF0D-BCF6-1CA2-B94FC0CD9CEA}"/>
              </a:ext>
            </a:extLst>
          </p:cNvPr>
          <p:cNvSpPr/>
          <p:nvPr/>
        </p:nvSpPr>
        <p:spPr bwMode="white">
          <a:xfrm>
            <a:off x="1125378" y="5714857"/>
            <a:ext cx="228382" cy="2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63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