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3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B382ED8-F57E-7A03-62B7-1FFA4DD3AD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2790100"/>
            <a:ext cx="9000000" cy="638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9A1AB1-BC59-04B8-F8BC-D38746EBBB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64215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F6A2FC-6909-4395-DA4E-0D27925DBD7C}"/>
              </a:ext>
            </a:extLst>
          </p:cNvPr>
          <p:cNvSpPr/>
          <p:nvPr/>
        </p:nvSpPr>
        <p:spPr bwMode="white">
          <a:xfrm>
            <a:off x="1105065" y="4127331"/>
            <a:ext cx="226508" cy="237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C381F64-9CDE-EC0E-E281-58E78D288CAD}"/>
              </a:ext>
            </a:extLst>
          </p:cNvPr>
          <p:cNvSpPr/>
          <p:nvPr/>
        </p:nvSpPr>
        <p:spPr bwMode="white">
          <a:xfrm>
            <a:off x="1105065" y="4654057"/>
            <a:ext cx="226508" cy="237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B22E2AD-F051-AD3D-D7D1-197911243EAC}"/>
              </a:ext>
            </a:extLst>
          </p:cNvPr>
          <p:cNvSpPr/>
          <p:nvPr/>
        </p:nvSpPr>
        <p:spPr bwMode="white">
          <a:xfrm>
            <a:off x="1139041" y="5186446"/>
            <a:ext cx="175544" cy="237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E40D599-5250-91A8-8C44-ADC529603264}"/>
              </a:ext>
            </a:extLst>
          </p:cNvPr>
          <p:cNvSpPr/>
          <p:nvPr/>
        </p:nvSpPr>
        <p:spPr bwMode="white">
          <a:xfrm>
            <a:off x="1105065" y="5713172"/>
            <a:ext cx="226508" cy="237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B7A0367-449C-40DA-A40C-302BA042067D}"/>
              </a:ext>
            </a:extLst>
          </p:cNvPr>
          <p:cNvSpPr/>
          <p:nvPr/>
        </p:nvSpPr>
        <p:spPr bwMode="white">
          <a:xfrm>
            <a:off x="1139041" y="6251225"/>
            <a:ext cx="175544" cy="232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606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FA255D-1EB2-BD20-7ACE-E65C09616E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628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5B40C3-4A38-9DF4-2F97-522EFF7A7EBD}"/>
              </a:ext>
            </a:extLst>
          </p:cNvPr>
          <p:cNvSpPr/>
          <p:nvPr/>
        </p:nvSpPr>
        <p:spPr bwMode="white">
          <a:xfrm>
            <a:off x="1132383" y="3283111"/>
            <a:ext cx="440823" cy="391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F06DC9A-5CF0-CDE2-544D-3E1C3701BC15}"/>
              </a:ext>
            </a:extLst>
          </p:cNvPr>
          <p:cNvSpPr/>
          <p:nvPr/>
        </p:nvSpPr>
        <p:spPr bwMode="white">
          <a:xfrm>
            <a:off x="1246144" y="5558666"/>
            <a:ext cx="234632" cy="19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022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4C63C5-8AA7-6DD1-9F8A-A88B62D55A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5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3E319E-07BF-7092-1987-01041851C3CA}"/>
              </a:ext>
            </a:extLst>
          </p:cNvPr>
          <p:cNvSpPr/>
          <p:nvPr/>
        </p:nvSpPr>
        <p:spPr bwMode="white">
          <a:xfrm>
            <a:off x="1253333" y="2020839"/>
            <a:ext cx="590476" cy="524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D57EA4-5201-1B64-E5D1-360793B4FA34}"/>
              </a:ext>
            </a:extLst>
          </p:cNvPr>
          <p:cNvSpPr/>
          <p:nvPr/>
        </p:nvSpPr>
        <p:spPr bwMode="white">
          <a:xfrm>
            <a:off x="1253333" y="4862241"/>
            <a:ext cx="590476" cy="524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919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96546E-BBF2-9DD1-0D47-33EFDD2BC8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8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19F4CA-D969-DC58-9F79-879237676C0B}"/>
              </a:ext>
            </a:extLst>
          </p:cNvPr>
          <p:cNvSpPr/>
          <p:nvPr/>
        </p:nvSpPr>
        <p:spPr bwMode="white">
          <a:xfrm>
            <a:off x="1396190" y="2280253"/>
            <a:ext cx="314285" cy="26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50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523470-12E5-7E2C-4F49-A38E64B978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2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6ACD94-9DAA-74BD-239A-0C468E44D5A4}"/>
              </a:ext>
            </a:extLst>
          </p:cNvPr>
          <p:cNvSpPr/>
          <p:nvPr/>
        </p:nvSpPr>
        <p:spPr bwMode="white">
          <a:xfrm>
            <a:off x="1348571" y="2278327"/>
            <a:ext cx="438095" cy="390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E84341-B950-7514-4F74-BC71DE5DE680}"/>
              </a:ext>
            </a:extLst>
          </p:cNvPr>
          <p:cNvSpPr/>
          <p:nvPr/>
        </p:nvSpPr>
        <p:spPr bwMode="white">
          <a:xfrm>
            <a:off x="1386666" y="4080487"/>
            <a:ext cx="380952" cy="41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704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3B77CA-DBD0-149E-52BC-26ADEFF1A8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38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E96010-BCC6-E481-B1B5-A43607292187}"/>
              </a:ext>
            </a:extLst>
          </p:cNvPr>
          <p:cNvSpPr/>
          <p:nvPr/>
        </p:nvSpPr>
        <p:spPr bwMode="white">
          <a:xfrm>
            <a:off x="1321470" y="1221313"/>
            <a:ext cx="309327" cy="361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2E7432-C429-87A0-93A5-047565737B2E}"/>
              </a:ext>
            </a:extLst>
          </p:cNvPr>
          <p:cNvSpPr/>
          <p:nvPr/>
        </p:nvSpPr>
        <p:spPr bwMode="white">
          <a:xfrm>
            <a:off x="1321470" y="3688656"/>
            <a:ext cx="309327" cy="352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35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CEAEF9-0331-5AE7-273C-D23866DBDA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4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083A43-65DC-051C-B37F-C8C9B91AC618}"/>
              </a:ext>
            </a:extLst>
          </p:cNvPr>
          <p:cNvSpPr/>
          <p:nvPr/>
        </p:nvSpPr>
        <p:spPr bwMode="white">
          <a:xfrm>
            <a:off x="1329523" y="1229779"/>
            <a:ext cx="438095" cy="400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768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B36057-FB87-5A45-4AEF-4DD3BCC962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8425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9F8D5D-AED4-C61D-1464-745C5F2A86F0}"/>
              </a:ext>
            </a:extLst>
          </p:cNvPr>
          <p:cNvSpPr/>
          <p:nvPr/>
        </p:nvSpPr>
        <p:spPr bwMode="white">
          <a:xfrm>
            <a:off x="1118241" y="1787094"/>
            <a:ext cx="277562" cy="253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E1D4393-E3DE-2801-EECA-3261C1B7D205}"/>
              </a:ext>
            </a:extLst>
          </p:cNvPr>
          <p:cNvSpPr/>
          <p:nvPr/>
        </p:nvSpPr>
        <p:spPr bwMode="white">
          <a:xfrm>
            <a:off x="1142377" y="2348603"/>
            <a:ext cx="235324" cy="259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0BBC3DE-AAE8-61C1-DFE5-E950369E2F9D}"/>
              </a:ext>
            </a:extLst>
          </p:cNvPr>
          <p:cNvSpPr/>
          <p:nvPr/>
        </p:nvSpPr>
        <p:spPr bwMode="white">
          <a:xfrm>
            <a:off x="1142377" y="2916150"/>
            <a:ext cx="241358" cy="253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FF7B09A-B773-385D-A087-BB82B1D2AB73}"/>
              </a:ext>
            </a:extLst>
          </p:cNvPr>
          <p:cNvSpPr/>
          <p:nvPr/>
        </p:nvSpPr>
        <p:spPr bwMode="white">
          <a:xfrm>
            <a:off x="1154445" y="3483698"/>
            <a:ext cx="217222" cy="247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72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FEDE64-8FEA-DDC3-7D6C-7AB2D7906E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8113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9E2A3B-1C02-A7E7-73EC-DE70627A582E}"/>
              </a:ext>
            </a:extLst>
          </p:cNvPr>
          <p:cNvSpPr/>
          <p:nvPr/>
        </p:nvSpPr>
        <p:spPr bwMode="white">
          <a:xfrm>
            <a:off x="3195189" y="3284984"/>
            <a:ext cx="95659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28F2782-6925-C56E-D985-0547D8C76C91}"/>
              </a:ext>
            </a:extLst>
          </p:cNvPr>
          <p:cNvSpPr/>
          <p:nvPr/>
        </p:nvSpPr>
        <p:spPr bwMode="white">
          <a:xfrm>
            <a:off x="1319580" y="3941759"/>
            <a:ext cx="1235032" cy="487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1FA1D82-C893-BF48-4503-E00E14919E42}"/>
              </a:ext>
            </a:extLst>
          </p:cNvPr>
          <p:cNvSpPr/>
          <p:nvPr/>
        </p:nvSpPr>
        <p:spPr bwMode="white">
          <a:xfrm>
            <a:off x="2063552" y="4711127"/>
            <a:ext cx="895904" cy="44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BCB3D16-8668-48E1-F31A-D02015F80FC3}"/>
              </a:ext>
            </a:extLst>
          </p:cNvPr>
          <p:cNvSpPr/>
          <p:nvPr/>
        </p:nvSpPr>
        <p:spPr bwMode="white">
          <a:xfrm>
            <a:off x="5660129" y="4653136"/>
            <a:ext cx="50787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A92ABCB-A0E0-27A5-07F4-49D498DC9ADA}"/>
              </a:ext>
            </a:extLst>
          </p:cNvPr>
          <p:cNvSpPr/>
          <p:nvPr/>
        </p:nvSpPr>
        <p:spPr bwMode="white">
          <a:xfrm>
            <a:off x="4117620" y="5280459"/>
            <a:ext cx="681573" cy="323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81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3" grpId="0" animBg="1"/>
      <p:bldP spid="14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2023-12-24T12:32:54Z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