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1" r:id="rId6"/>
    <p:sldId id="340" r:id="rId7"/>
    <p:sldId id="339" r:id="rId8"/>
    <p:sldId id="338" r:id="rId9"/>
    <p:sldId id="337" r:id="rId10"/>
    <p:sldId id="335" r:id="rId11"/>
    <p:sldId id="333" r:id="rId12"/>
    <p:sldId id="332" r:id="rId13"/>
    <p:sldId id="331" r:id="rId14"/>
    <p:sldId id="330" r:id="rId15"/>
    <p:sldId id="329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0" autoAdjust="0"/>
    <p:restoredTop sz="94660"/>
  </p:normalViewPr>
  <p:slideViewPr>
    <p:cSldViewPr showGuides="1">
      <p:cViewPr varScale="1">
        <p:scale>
          <a:sx n="95" d="100"/>
          <a:sy n="95" d="100"/>
        </p:scale>
        <p:origin x="84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E84C1-9843-0FEA-F3A0-2DE421D175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/>
        </p:blipFill>
        <p:spPr>
          <a:xfrm>
            <a:off x="3948060" y="2996952"/>
            <a:ext cx="4295880" cy="58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1682D-506F-BC12-856B-74CB6CD52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599E1-8DEA-7ECF-88BA-93E71AD34EF3}"/>
              </a:ext>
            </a:extLst>
          </p:cNvPr>
          <p:cNvSpPr/>
          <p:nvPr/>
        </p:nvSpPr>
        <p:spPr bwMode="white">
          <a:xfrm>
            <a:off x="1920000" y="1754312"/>
            <a:ext cx="466666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AAAE1-825A-9A2F-A248-781480823361}"/>
              </a:ext>
            </a:extLst>
          </p:cNvPr>
          <p:cNvSpPr/>
          <p:nvPr/>
        </p:nvSpPr>
        <p:spPr bwMode="white">
          <a:xfrm>
            <a:off x="3034285" y="1649368"/>
            <a:ext cx="1390476" cy="5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04B7CC-4998-98FA-5C68-C4F50D368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96" y="2298968"/>
            <a:ext cx="10800000" cy="24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ED0C6E-7C57-BC5C-68A4-6492FCBB969E}"/>
              </a:ext>
            </a:extLst>
          </p:cNvPr>
          <p:cNvSpPr/>
          <p:nvPr/>
        </p:nvSpPr>
        <p:spPr bwMode="white">
          <a:xfrm>
            <a:off x="2759943" y="2327623"/>
            <a:ext cx="333333" cy="3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394FBC-376B-E833-CBDD-9214EAC9AD1E}"/>
              </a:ext>
            </a:extLst>
          </p:cNvPr>
          <p:cNvSpPr/>
          <p:nvPr/>
        </p:nvSpPr>
        <p:spPr bwMode="white">
          <a:xfrm>
            <a:off x="3693276" y="2355553"/>
            <a:ext cx="1085714" cy="44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9A8F03-BB0A-BA52-AC7D-BB68C9E15CF3}"/>
              </a:ext>
            </a:extLst>
          </p:cNvPr>
          <p:cNvSpPr/>
          <p:nvPr/>
        </p:nvSpPr>
        <p:spPr bwMode="white">
          <a:xfrm>
            <a:off x="5388515" y="2269245"/>
            <a:ext cx="1283549" cy="44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DD206C-6AAE-5AAC-BA78-FD6FA337D7E0}"/>
              </a:ext>
            </a:extLst>
          </p:cNvPr>
          <p:cNvSpPr/>
          <p:nvPr/>
        </p:nvSpPr>
        <p:spPr bwMode="white">
          <a:xfrm>
            <a:off x="2493276" y="3110877"/>
            <a:ext cx="361904" cy="3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074A30-917F-D184-C8BA-5A365C2BEA7C}"/>
              </a:ext>
            </a:extLst>
          </p:cNvPr>
          <p:cNvSpPr/>
          <p:nvPr/>
        </p:nvSpPr>
        <p:spPr bwMode="white">
          <a:xfrm>
            <a:off x="3464705" y="2967599"/>
            <a:ext cx="1161904" cy="47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542E3D-8088-1F1B-7E89-72883D4BC65F}"/>
              </a:ext>
            </a:extLst>
          </p:cNvPr>
          <p:cNvSpPr/>
          <p:nvPr/>
        </p:nvSpPr>
        <p:spPr bwMode="white">
          <a:xfrm>
            <a:off x="3074229" y="3598023"/>
            <a:ext cx="685714" cy="47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C0BF9B-FA13-2DAF-9431-F30620F38AA9}"/>
              </a:ext>
            </a:extLst>
          </p:cNvPr>
          <p:cNvSpPr/>
          <p:nvPr/>
        </p:nvSpPr>
        <p:spPr bwMode="white">
          <a:xfrm>
            <a:off x="4350419" y="3693542"/>
            <a:ext cx="866666" cy="38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5E305D-8704-BB2B-0B73-C9C5F21D4435}"/>
              </a:ext>
            </a:extLst>
          </p:cNvPr>
          <p:cNvSpPr/>
          <p:nvPr/>
        </p:nvSpPr>
        <p:spPr bwMode="white">
          <a:xfrm>
            <a:off x="3264705" y="4237999"/>
            <a:ext cx="609523" cy="3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B4064B-2956-AC09-CCB5-846F6948DCE4}"/>
              </a:ext>
            </a:extLst>
          </p:cNvPr>
          <p:cNvSpPr/>
          <p:nvPr/>
        </p:nvSpPr>
        <p:spPr bwMode="white">
          <a:xfrm>
            <a:off x="4483753" y="4390829"/>
            <a:ext cx="209523" cy="17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D83F3B-08C1-F10E-08C4-3140FF046C73}"/>
              </a:ext>
            </a:extLst>
          </p:cNvPr>
          <p:cNvSpPr/>
          <p:nvPr/>
        </p:nvSpPr>
        <p:spPr bwMode="white">
          <a:xfrm>
            <a:off x="5302800" y="4237999"/>
            <a:ext cx="1047619" cy="47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3FB6B6-49F5-53AB-373C-173851151F59}"/>
              </a:ext>
            </a:extLst>
          </p:cNvPr>
          <p:cNvSpPr/>
          <p:nvPr/>
        </p:nvSpPr>
        <p:spPr bwMode="white">
          <a:xfrm>
            <a:off x="6959943" y="4237999"/>
            <a:ext cx="666667" cy="3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27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6D73F-6A15-3B9A-14C6-66BE2E72E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91794-8F42-EEE1-F2DB-73EF42E5F04F}"/>
              </a:ext>
            </a:extLst>
          </p:cNvPr>
          <p:cNvSpPr/>
          <p:nvPr/>
        </p:nvSpPr>
        <p:spPr bwMode="white">
          <a:xfrm>
            <a:off x="1491428" y="2019671"/>
            <a:ext cx="200000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F76B5-6A6C-F906-9CD7-E6570ABF6EEA}"/>
              </a:ext>
            </a:extLst>
          </p:cNvPr>
          <p:cNvSpPr/>
          <p:nvPr/>
        </p:nvSpPr>
        <p:spPr bwMode="white">
          <a:xfrm>
            <a:off x="1462857" y="3429265"/>
            <a:ext cx="238095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0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C5603-8A84-83B3-C173-C368035997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EB000-9D7C-6540-78F4-B8479ED546E7}"/>
              </a:ext>
            </a:extLst>
          </p:cNvPr>
          <p:cNvSpPr/>
          <p:nvPr/>
        </p:nvSpPr>
        <p:spPr bwMode="white">
          <a:xfrm>
            <a:off x="1053333" y="1562925"/>
            <a:ext cx="190476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BF6BB-4EA5-FAC8-673F-B9B5CD20D44B}"/>
              </a:ext>
            </a:extLst>
          </p:cNvPr>
          <p:cNvSpPr/>
          <p:nvPr/>
        </p:nvSpPr>
        <p:spPr bwMode="white">
          <a:xfrm>
            <a:off x="1024761" y="2973522"/>
            <a:ext cx="238095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E2661C-2A09-48DD-8CBC-2455AA0604A5}"/>
              </a:ext>
            </a:extLst>
          </p:cNvPr>
          <p:cNvSpPr/>
          <p:nvPr/>
        </p:nvSpPr>
        <p:spPr bwMode="white">
          <a:xfrm>
            <a:off x="1053333" y="4393650"/>
            <a:ext cx="190476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8455C-3337-B8C9-8CB5-00311CB92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A11A2-9648-F0A1-4F2B-3E27F1C38709}"/>
              </a:ext>
            </a:extLst>
          </p:cNvPr>
          <p:cNvSpPr/>
          <p:nvPr/>
        </p:nvSpPr>
        <p:spPr bwMode="white">
          <a:xfrm>
            <a:off x="1748571" y="2032732"/>
            <a:ext cx="4009523" cy="47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E55A37-98F6-8BDD-A11E-9C751F03C42E}"/>
              </a:ext>
            </a:extLst>
          </p:cNvPr>
          <p:cNvSpPr/>
          <p:nvPr/>
        </p:nvSpPr>
        <p:spPr bwMode="white">
          <a:xfrm>
            <a:off x="1748571" y="3141245"/>
            <a:ext cx="6314285" cy="47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7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84610-39A0-363C-1851-95C5EE6928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ECC71-DE04-4D70-C838-F9E28B981874}"/>
              </a:ext>
            </a:extLst>
          </p:cNvPr>
          <p:cNvSpPr/>
          <p:nvPr/>
        </p:nvSpPr>
        <p:spPr bwMode="white">
          <a:xfrm>
            <a:off x="1358095" y="1562794"/>
            <a:ext cx="5028571" cy="4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9BA3E-9A7F-AD8A-434B-CF9D69BD5339}"/>
              </a:ext>
            </a:extLst>
          </p:cNvPr>
          <p:cNvSpPr/>
          <p:nvPr/>
        </p:nvSpPr>
        <p:spPr bwMode="white">
          <a:xfrm>
            <a:off x="1348571" y="2668152"/>
            <a:ext cx="5857142" cy="4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12312-F98B-B769-D4A0-4F69A6EFA14D}"/>
              </a:ext>
            </a:extLst>
          </p:cNvPr>
          <p:cNvSpPr/>
          <p:nvPr/>
        </p:nvSpPr>
        <p:spPr bwMode="white">
          <a:xfrm>
            <a:off x="1348571" y="3783039"/>
            <a:ext cx="6752380" cy="4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1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30B05-7670-094F-58D6-2D7180B1E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6CC54-AB7F-00A2-30CD-DC7B36A1BBDC}"/>
              </a:ext>
            </a:extLst>
          </p:cNvPr>
          <p:cNvSpPr/>
          <p:nvPr/>
        </p:nvSpPr>
        <p:spPr bwMode="white">
          <a:xfrm>
            <a:off x="3710476" y="2067336"/>
            <a:ext cx="200000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89C0D2-13C9-E4F2-E2D5-1DA32F2731E3}"/>
              </a:ext>
            </a:extLst>
          </p:cNvPr>
          <p:cNvSpPr/>
          <p:nvPr/>
        </p:nvSpPr>
        <p:spPr bwMode="white">
          <a:xfrm>
            <a:off x="2377142" y="3562708"/>
            <a:ext cx="257142" cy="2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4E563-782C-FEBE-1BDB-C85AB4D0A570}"/>
              </a:ext>
            </a:extLst>
          </p:cNvPr>
          <p:cNvSpPr/>
          <p:nvPr/>
        </p:nvSpPr>
        <p:spPr bwMode="white">
          <a:xfrm>
            <a:off x="3872380" y="4057991"/>
            <a:ext cx="219047" cy="2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00425E-0263-B6F9-7551-C294ECEBEBC0}"/>
              </a:ext>
            </a:extLst>
          </p:cNvPr>
          <p:cNvSpPr/>
          <p:nvPr/>
        </p:nvSpPr>
        <p:spPr bwMode="white">
          <a:xfrm>
            <a:off x="6662857" y="4553273"/>
            <a:ext cx="238095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7C189-AB5F-A0E9-1C87-85AE5D04E924}"/>
              </a:ext>
            </a:extLst>
          </p:cNvPr>
          <p:cNvSpPr/>
          <p:nvPr/>
        </p:nvSpPr>
        <p:spPr bwMode="white">
          <a:xfrm>
            <a:off x="2548571" y="5048556"/>
            <a:ext cx="238095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B6F089-9382-4B8D-CCB7-2F50D042DA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6960096" y="1509548"/>
            <a:ext cx="5114355" cy="254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220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F487E-1821-A20D-0385-5982C87C4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1783E1-AC53-93AB-9529-A8EB385EAF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059485"/>
            <a:ext cx="10800000" cy="243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36A4A-249E-E8A1-D992-E875768DBF70}"/>
              </a:ext>
            </a:extLst>
          </p:cNvPr>
          <p:cNvSpPr/>
          <p:nvPr/>
        </p:nvSpPr>
        <p:spPr bwMode="white">
          <a:xfrm>
            <a:off x="2277714" y="6174187"/>
            <a:ext cx="200000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2940D-6FD6-F983-95FD-E05D5535D75B}"/>
              </a:ext>
            </a:extLst>
          </p:cNvPr>
          <p:cNvSpPr/>
          <p:nvPr/>
        </p:nvSpPr>
        <p:spPr bwMode="white">
          <a:xfrm>
            <a:off x="4487238" y="6174187"/>
            <a:ext cx="180952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3F1692-53CB-09E5-1481-57E0E9ED950A}"/>
              </a:ext>
            </a:extLst>
          </p:cNvPr>
          <p:cNvSpPr/>
          <p:nvPr/>
        </p:nvSpPr>
        <p:spPr bwMode="white">
          <a:xfrm>
            <a:off x="6411047" y="6174187"/>
            <a:ext cx="190476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B517A3-E527-70A5-372C-5DB7C13B5CB2}"/>
              </a:ext>
            </a:extLst>
          </p:cNvPr>
          <p:cNvSpPr/>
          <p:nvPr/>
        </p:nvSpPr>
        <p:spPr bwMode="white">
          <a:xfrm>
            <a:off x="8353904" y="6174187"/>
            <a:ext cx="180952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0FF97C-8377-74CE-3095-0B2CC9E3918C}"/>
              </a:ext>
            </a:extLst>
          </p:cNvPr>
          <p:cNvSpPr/>
          <p:nvPr/>
        </p:nvSpPr>
        <p:spPr bwMode="white">
          <a:xfrm>
            <a:off x="10306285" y="6174187"/>
            <a:ext cx="142857" cy="1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88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F0165-083F-D175-5468-61B9A2D8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245092-8F5D-A3BD-8A06-422DBF612D40}"/>
              </a:ext>
            </a:extLst>
          </p:cNvPr>
          <p:cNvSpPr/>
          <p:nvPr/>
        </p:nvSpPr>
        <p:spPr bwMode="white">
          <a:xfrm>
            <a:off x="1053333" y="1610984"/>
            <a:ext cx="190476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D256CE-0F98-E1B8-659A-56E72912D0C5}"/>
              </a:ext>
            </a:extLst>
          </p:cNvPr>
          <p:cNvSpPr/>
          <p:nvPr/>
        </p:nvSpPr>
        <p:spPr bwMode="white">
          <a:xfrm>
            <a:off x="1024761" y="2106912"/>
            <a:ext cx="238095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3798B-848C-B6C0-7DA5-E26B24F863B3}"/>
              </a:ext>
            </a:extLst>
          </p:cNvPr>
          <p:cNvSpPr/>
          <p:nvPr/>
        </p:nvSpPr>
        <p:spPr bwMode="white">
          <a:xfrm>
            <a:off x="1053333" y="2602840"/>
            <a:ext cx="190476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3B8970-E808-E300-8AB1-AC263621EFEC}"/>
              </a:ext>
            </a:extLst>
          </p:cNvPr>
          <p:cNvSpPr/>
          <p:nvPr/>
        </p:nvSpPr>
        <p:spPr bwMode="white">
          <a:xfrm>
            <a:off x="1024761" y="3098768"/>
            <a:ext cx="238095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9F6436-0790-9BDF-18A3-ABBAF8F2E9DD}"/>
              </a:ext>
            </a:extLst>
          </p:cNvPr>
          <p:cNvSpPr/>
          <p:nvPr/>
        </p:nvSpPr>
        <p:spPr bwMode="white">
          <a:xfrm>
            <a:off x="1024761" y="3594696"/>
            <a:ext cx="238095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D7EA8-71AB-C9F8-07A5-1E91E3B91A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20000" y="972000"/>
            <a:ext cx="8976400" cy="407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D00D7-481F-0169-1C63-ECF3E07DF066}"/>
              </a:ext>
            </a:extLst>
          </p:cNvPr>
          <p:cNvSpPr/>
          <p:nvPr/>
        </p:nvSpPr>
        <p:spPr bwMode="white">
          <a:xfrm>
            <a:off x="1529523" y="2584782"/>
            <a:ext cx="219047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4E9DB-8774-B591-4ACA-346FF9A84B34}"/>
              </a:ext>
            </a:extLst>
          </p:cNvPr>
          <p:cNvSpPr/>
          <p:nvPr/>
        </p:nvSpPr>
        <p:spPr bwMode="white">
          <a:xfrm>
            <a:off x="1500952" y="3109652"/>
            <a:ext cx="266666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65EECA-2F91-D3B2-FA4C-B0E78E3B02E1}"/>
              </a:ext>
            </a:extLst>
          </p:cNvPr>
          <p:cNvSpPr/>
          <p:nvPr/>
        </p:nvSpPr>
        <p:spPr bwMode="white">
          <a:xfrm>
            <a:off x="1520000" y="3624979"/>
            <a:ext cx="238095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1BE765-B177-C0A6-FFCF-05116E3AD79C}"/>
              </a:ext>
            </a:extLst>
          </p:cNvPr>
          <p:cNvSpPr/>
          <p:nvPr/>
        </p:nvSpPr>
        <p:spPr bwMode="white">
          <a:xfrm>
            <a:off x="1529523" y="4149849"/>
            <a:ext cx="219047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114A47-0E2F-1AFD-96CD-CC28E85E4C71}"/>
              </a:ext>
            </a:extLst>
          </p:cNvPr>
          <p:cNvSpPr/>
          <p:nvPr/>
        </p:nvSpPr>
        <p:spPr bwMode="white">
          <a:xfrm>
            <a:off x="1491428" y="4665176"/>
            <a:ext cx="276190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44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60DCD-71E2-A38B-3082-5D62B4614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E4A76-5EF7-E4CC-BA57-CA03EE87AB31}"/>
              </a:ext>
            </a:extLst>
          </p:cNvPr>
          <p:cNvSpPr/>
          <p:nvPr/>
        </p:nvSpPr>
        <p:spPr bwMode="white">
          <a:xfrm>
            <a:off x="2205714" y="2909541"/>
            <a:ext cx="238095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0C70F-954C-BEFF-BF07-15C93D497081}"/>
              </a:ext>
            </a:extLst>
          </p:cNvPr>
          <p:cNvSpPr/>
          <p:nvPr/>
        </p:nvSpPr>
        <p:spPr bwMode="white">
          <a:xfrm>
            <a:off x="4348571" y="2909541"/>
            <a:ext cx="200000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C3AF9-26AE-CF6C-5B7D-E7B841131EBA}"/>
              </a:ext>
            </a:extLst>
          </p:cNvPr>
          <p:cNvSpPr/>
          <p:nvPr/>
        </p:nvSpPr>
        <p:spPr bwMode="white">
          <a:xfrm>
            <a:off x="6453333" y="2909541"/>
            <a:ext cx="200000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0A2EB-977F-65C8-C39B-56EB58337480}"/>
              </a:ext>
            </a:extLst>
          </p:cNvPr>
          <p:cNvSpPr/>
          <p:nvPr/>
        </p:nvSpPr>
        <p:spPr bwMode="white">
          <a:xfrm>
            <a:off x="8539047" y="2909541"/>
            <a:ext cx="238095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A8515-5749-966F-4A2A-51BFB282D75F}"/>
              </a:ext>
            </a:extLst>
          </p:cNvPr>
          <p:cNvSpPr/>
          <p:nvPr/>
        </p:nvSpPr>
        <p:spPr bwMode="white">
          <a:xfrm>
            <a:off x="10643809" y="2909541"/>
            <a:ext cx="247619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3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BB3D0-3846-840B-0A46-20F575544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05CE4-4F47-8C93-4391-AFBD62A6E7F5}"/>
              </a:ext>
            </a:extLst>
          </p:cNvPr>
          <p:cNvSpPr/>
          <p:nvPr/>
        </p:nvSpPr>
        <p:spPr bwMode="white">
          <a:xfrm>
            <a:off x="1520000" y="1612410"/>
            <a:ext cx="228571" cy="22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EE958-0C35-49D6-3F81-53D15B50B227}"/>
              </a:ext>
            </a:extLst>
          </p:cNvPr>
          <p:cNvSpPr/>
          <p:nvPr/>
        </p:nvSpPr>
        <p:spPr bwMode="white">
          <a:xfrm>
            <a:off x="1510476" y="2128561"/>
            <a:ext cx="238095" cy="23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E43302-D6A3-78C2-6C52-16A0F0965C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009" y="3586464"/>
            <a:ext cx="10800000" cy="254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9318D-67BC-187D-6852-9AA513229038}"/>
              </a:ext>
            </a:extLst>
          </p:cNvPr>
          <p:cNvSpPr/>
          <p:nvPr/>
        </p:nvSpPr>
        <p:spPr bwMode="white">
          <a:xfrm>
            <a:off x="1490770" y="3681829"/>
            <a:ext cx="276190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29D85-7802-81C3-CD0F-B295F5D72326}"/>
              </a:ext>
            </a:extLst>
          </p:cNvPr>
          <p:cNvSpPr/>
          <p:nvPr/>
        </p:nvSpPr>
        <p:spPr bwMode="white">
          <a:xfrm>
            <a:off x="1528866" y="4206342"/>
            <a:ext cx="219047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88B48-C12E-266D-E33D-AB0DC73EBA35}"/>
              </a:ext>
            </a:extLst>
          </p:cNvPr>
          <p:cNvSpPr/>
          <p:nvPr/>
        </p:nvSpPr>
        <p:spPr bwMode="white">
          <a:xfrm>
            <a:off x="1528866" y="5245831"/>
            <a:ext cx="219047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8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5FE19-1C53-7435-13D8-B4DB2534A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1A536-93B1-BFFD-70FF-F7A53D021967}"/>
              </a:ext>
            </a:extLst>
          </p:cNvPr>
          <p:cNvSpPr/>
          <p:nvPr/>
        </p:nvSpPr>
        <p:spPr bwMode="white">
          <a:xfrm>
            <a:off x="1539047" y="1639067"/>
            <a:ext cx="190476" cy="2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66FA8-C344-7859-23B9-DAC56F489084}"/>
              </a:ext>
            </a:extLst>
          </p:cNvPr>
          <p:cNvSpPr/>
          <p:nvPr/>
        </p:nvSpPr>
        <p:spPr bwMode="white">
          <a:xfrm>
            <a:off x="1500952" y="2163192"/>
            <a:ext cx="247619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0D902-67D0-A4C0-15DC-DB7707EA56CB}"/>
              </a:ext>
            </a:extLst>
          </p:cNvPr>
          <p:cNvSpPr/>
          <p:nvPr/>
        </p:nvSpPr>
        <p:spPr bwMode="white">
          <a:xfrm>
            <a:off x="1539047" y="2677787"/>
            <a:ext cx="190476" cy="2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A26E3-5AB9-2659-60B4-4D05E3F7ABF9}"/>
              </a:ext>
            </a:extLst>
          </p:cNvPr>
          <p:cNvSpPr/>
          <p:nvPr/>
        </p:nvSpPr>
        <p:spPr bwMode="white">
          <a:xfrm>
            <a:off x="1500952" y="3201911"/>
            <a:ext cx="247619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3B897A-D184-2928-CCF8-9236A4EEEB47}"/>
              </a:ext>
            </a:extLst>
          </p:cNvPr>
          <p:cNvSpPr/>
          <p:nvPr/>
        </p:nvSpPr>
        <p:spPr bwMode="white">
          <a:xfrm>
            <a:off x="1539047" y="3726036"/>
            <a:ext cx="190476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69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68620-2E87-7F95-24CE-D24D1F2FB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45EF7-97CB-1BF6-65CF-CE7EB0B17F83}"/>
              </a:ext>
            </a:extLst>
          </p:cNvPr>
          <p:cNvSpPr/>
          <p:nvPr/>
        </p:nvSpPr>
        <p:spPr bwMode="white">
          <a:xfrm>
            <a:off x="1529523" y="2546707"/>
            <a:ext cx="219047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D39497-1AA3-7DC7-61D8-ACE38926098E}"/>
              </a:ext>
            </a:extLst>
          </p:cNvPr>
          <p:cNvSpPr/>
          <p:nvPr/>
        </p:nvSpPr>
        <p:spPr bwMode="white">
          <a:xfrm>
            <a:off x="1520000" y="3033435"/>
            <a:ext cx="238095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0B7DD-1ED0-82D5-4423-897DC7518670}"/>
              </a:ext>
            </a:extLst>
          </p:cNvPr>
          <p:cNvSpPr/>
          <p:nvPr/>
        </p:nvSpPr>
        <p:spPr bwMode="white">
          <a:xfrm>
            <a:off x="1520000" y="3520162"/>
            <a:ext cx="238095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A5FFFB-550F-2A73-231C-ACB3AA543609}"/>
              </a:ext>
            </a:extLst>
          </p:cNvPr>
          <p:cNvSpPr/>
          <p:nvPr/>
        </p:nvSpPr>
        <p:spPr bwMode="white">
          <a:xfrm>
            <a:off x="1520000" y="4016434"/>
            <a:ext cx="238095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5480AA-A790-ADD7-04F4-12A46BA3083B}"/>
              </a:ext>
            </a:extLst>
          </p:cNvPr>
          <p:cNvSpPr/>
          <p:nvPr/>
        </p:nvSpPr>
        <p:spPr bwMode="white">
          <a:xfrm>
            <a:off x="1529523" y="4512705"/>
            <a:ext cx="219047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79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1B24A-6D6D-AF5E-9C06-F36359436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5B91F-16D0-9798-AB35-CE551277651E}"/>
              </a:ext>
            </a:extLst>
          </p:cNvPr>
          <p:cNvSpPr/>
          <p:nvPr/>
        </p:nvSpPr>
        <p:spPr bwMode="white">
          <a:xfrm>
            <a:off x="1500952" y="1563885"/>
            <a:ext cx="266666" cy="2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CF2A1-9756-BFB2-12D5-26DDBDED4AC4}"/>
              </a:ext>
            </a:extLst>
          </p:cNvPr>
          <p:cNvSpPr/>
          <p:nvPr/>
        </p:nvSpPr>
        <p:spPr bwMode="white">
          <a:xfrm>
            <a:off x="1529523" y="2537633"/>
            <a:ext cx="228571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2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39C2D-9D55-5040-F47A-ED97B3EB9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9333C-A90F-1526-341A-304A7A73876D}"/>
              </a:ext>
            </a:extLst>
          </p:cNvPr>
          <p:cNvSpPr/>
          <p:nvPr/>
        </p:nvSpPr>
        <p:spPr bwMode="white">
          <a:xfrm>
            <a:off x="1024761" y="1076769"/>
            <a:ext cx="276190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7F6DD-ABA2-8026-AAE6-7B434BA566DB}"/>
              </a:ext>
            </a:extLst>
          </p:cNvPr>
          <p:cNvSpPr/>
          <p:nvPr/>
        </p:nvSpPr>
        <p:spPr bwMode="white">
          <a:xfrm>
            <a:off x="1024761" y="2057789"/>
            <a:ext cx="276190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58080-B97B-1D59-59CE-9C014F694581}"/>
              </a:ext>
            </a:extLst>
          </p:cNvPr>
          <p:cNvSpPr/>
          <p:nvPr/>
        </p:nvSpPr>
        <p:spPr bwMode="white">
          <a:xfrm>
            <a:off x="1043809" y="3534081"/>
            <a:ext cx="247619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11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9227D-4752-09F8-531D-44EFFB064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9BB32-D25E-0FB1-7423-A47AC38B535E}"/>
              </a:ext>
            </a:extLst>
          </p:cNvPr>
          <p:cNvSpPr/>
          <p:nvPr/>
        </p:nvSpPr>
        <p:spPr bwMode="white">
          <a:xfrm>
            <a:off x="1024761" y="1086423"/>
            <a:ext cx="276190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6A0E0-DD23-DB94-17D0-0B3E2DDEC624}"/>
              </a:ext>
            </a:extLst>
          </p:cNvPr>
          <p:cNvSpPr/>
          <p:nvPr/>
        </p:nvSpPr>
        <p:spPr bwMode="white">
          <a:xfrm>
            <a:off x="1043809" y="2059027"/>
            <a:ext cx="247619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ACA23-3C3D-CEA5-3ACB-81CDA7FCC649}"/>
              </a:ext>
            </a:extLst>
          </p:cNvPr>
          <p:cNvSpPr/>
          <p:nvPr/>
        </p:nvSpPr>
        <p:spPr bwMode="white">
          <a:xfrm>
            <a:off x="1043809" y="3041166"/>
            <a:ext cx="247619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0A9343-044E-946A-95E7-647FD640AB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01249"/>
            <a:ext cx="10800000" cy="1970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7F0E1-8D17-094C-D6A5-25D55B0A1C6F}"/>
              </a:ext>
            </a:extLst>
          </p:cNvPr>
          <p:cNvSpPr/>
          <p:nvPr/>
        </p:nvSpPr>
        <p:spPr bwMode="white">
          <a:xfrm>
            <a:off x="1062857" y="3935154"/>
            <a:ext cx="219047" cy="21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74B3B9-658F-A3A2-9E7E-B68A24F4443A}"/>
              </a:ext>
            </a:extLst>
          </p:cNvPr>
          <p:cNvSpPr/>
          <p:nvPr/>
        </p:nvSpPr>
        <p:spPr bwMode="white">
          <a:xfrm>
            <a:off x="1043809" y="4910754"/>
            <a:ext cx="247619" cy="23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54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2023-12-24T05:55:07Z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