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8" r:id="rId3"/>
    <p:sldId id="337" r:id="rId4"/>
    <p:sldId id="336" r:id="rId5"/>
    <p:sldId id="335" r:id="rId6"/>
    <p:sldId id="334" r:id="rId7"/>
    <p:sldId id="333" r:id="rId8"/>
    <p:sldId id="329" r:id="rId9"/>
    <p:sldId id="328" r:id="rId10"/>
    <p:sldId id="327" r:id="rId11"/>
    <p:sldId id="326" r:id="rId12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>
        <p:scale>
          <a:sx n="66" d="100"/>
          <a:sy n="66" d="100"/>
        </p:scale>
        <p:origin x="1448" y="81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7FFCE541-5970-AE46-8F83-C4B3FD85F0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96000" y="2970929"/>
            <a:ext cx="7200000" cy="467494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018F55A-AEE7-E8D3-2228-0A43B1A80EA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456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921D1E4-D75C-09A8-79E1-4F9A2FFA134C}"/>
              </a:ext>
            </a:extLst>
          </p:cNvPr>
          <p:cNvSpPr/>
          <p:nvPr/>
        </p:nvSpPr>
        <p:spPr bwMode="white">
          <a:xfrm>
            <a:off x="1775520" y="1892949"/>
            <a:ext cx="8784975" cy="9361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82007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EB88DC8-23DF-4239-7EE6-EDCFCD9B63D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663376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877CE26-76A6-11B8-BDAF-7157CAD0D772}"/>
              </a:ext>
            </a:extLst>
          </p:cNvPr>
          <p:cNvSpPr/>
          <p:nvPr/>
        </p:nvSpPr>
        <p:spPr bwMode="white">
          <a:xfrm>
            <a:off x="2112271" y="2915414"/>
            <a:ext cx="228145" cy="257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CD05AD2-7FF2-B51C-38EE-CA8EA4249F76}"/>
              </a:ext>
            </a:extLst>
          </p:cNvPr>
          <p:cNvSpPr/>
          <p:nvPr/>
        </p:nvSpPr>
        <p:spPr bwMode="white">
          <a:xfrm>
            <a:off x="2153220" y="3477365"/>
            <a:ext cx="198895" cy="2458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B551300-B502-A4AC-1A1F-CB0D074554B3}"/>
              </a:ext>
            </a:extLst>
          </p:cNvPr>
          <p:cNvSpPr/>
          <p:nvPr/>
        </p:nvSpPr>
        <p:spPr bwMode="white">
          <a:xfrm>
            <a:off x="2153220" y="4589560"/>
            <a:ext cx="187196" cy="2458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9110F8D-41B9-2AF2-37FC-29C096FBD07B}"/>
              </a:ext>
            </a:extLst>
          </p:cNvPr>
          <p:cNvSpPr/>
          <p:nvPr/>
        </p:nvSpPr>
        <p:spPr bwMode="white">
          <a:xfrm>
            <a:off x="6096038" y="5139804"/>
            <a:ext cx="274944" cy="2458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B30CE4F-6860-25F5-4B6C-4E7B40E406C9}"/>
              </a:ext>
            </a:extLst>
          </p:cNvPr>
          <p:cNvSpPr/>
          <p:nvPr/>
        </p:nvSpPr>
        <p:spPr bwMode="white">
          <a:xfrm>
            <a:off x="5470101" y="5701756"/>
            <a:ext cx="233995" cy="240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CDAD812D-C2ED-7D75-8174-2062D8A9348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041"/>
          <a:stretch/>
        </p:blipFill>
        <p:spPr>
          <a:xfrm>
            <a:off x="7176120" y="2438099"/>
            <a:ext cx="4392488" cy="32636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8412522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19DC398-4E4F-387C-B312-3AA9D7D1E02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590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FD915D0-EF72-670F-2971-2C7EDA36A1EE}"/>
              </a:ext>
            </a:extLst>
          </p:cNvPr>
          <p:cNvSpPr/>
          <p:nvPr/>
        </p:nvSpPr>
        <p:spPr bwMode="white">
          <a:xfrm>
            <a:off x="1386666" y="2286726"/>
            <a:ext cx="380952" cy="4191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D3D890C-0509-3556-BC7F-BBF65FCC6272}"/>
              </a:ext>
            </a:extLst>
          </p:cNvPr>
          <p:cNvSpPr/>
          <p:nvPr/>
        </p:nvSpPr>
        <p:spPr bwMode="white">
          <a:xfrm>
            <a:off x="1348571" y="3201319"/>
            <a:ext cx="438095" cy="4001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A5922F0-73E9-D364-3A3E-43191776FF0A}"/>
              </a:ext>
            </a:extLst>
          </p:cNvPr>
          <p:cNvSpPr/>
          <p:nvPr/>
        </p:nvSpPr>
        <p:spPr bwMode="white">
          <a:xfrm>
            <a:off x="1405714" y="4096857"/>
            <a:ext cx="352380" cy="4001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DE2C3C26-6852-CCF8-52F1-C73420361B1F}"/>
              </a:ext>
            </a:extLst>
          </p:cNvPr>
          <p:cNvSpPr/>
          <p:nvPr/>
        </p:nvSpPr>
        <p:spPr bwMode="white">
          <a:xfrm>
            <a:off x="1348571" y="5011449"/>
            <a:ext cx="438095" cy="3906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7C763A62-0041-9671-4FF1-185BFD280111}"/>
              </a:ext>
            </a:extLst>
          </p:cNvPr>
          <p:cNvSpPr/>
          <p:nvPr/>
        </p:nvSpPr>
        <p:spPr bwMode="white">
          <a:xfrm>
            <a:off x="1405714" y="5906988"/>
            <a:ext cx="352380" cy="4001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25543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3C7696C-60A7-52D5-0CB1-868D45A3050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3748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C3BDBCC-C7BC-B4B5-CCF7-5CDB82F5C183}"/>
              </a:ext>
            </a:extLst>
          </p:cNvPr>
          <p:cNvSpPr/>
          <p:nvPr/>
        </p:nvSpPr>
        <p:spPr bwMode="white">
          <a:xfrm>
            <a:off x="1269271" y="2195583"/>
            <a:ext cx="382825" cy="349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BAAF8B8-A9F1-7EFE-723A-A37C105A809B}"/>
              </a:ext>
            </a:extLst>
          </p:cNvPr>
          <p:cNvSpPr/>
          <p:nvPr/>
        </p:nvSpPr>
        <p:spPr bwMode="white">
          <a:xfrm>
            <a:off x="1319205" y="3768763"/>
            <a:ext cx="307924" cy="349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2FE25E3C-1FB2-5BA0-2AB8-E6285A423611}"/>
              </a:ext>
            </a:extLst>
          </p:cNvPr>
          <p:cNvSpPr/>
          <p:nvPr/>
        </p:nvSpPr>
        <p:spPr bwMode="white">
          <a:xfrm>
            <a:off x="1302560" y="5341942"/>
            <a:ext cx="332891" cy="3579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49672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06E46E4-99A3-E59E-AC2E-FCCC7AE9AED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830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0A3C01D-859E-DE31-8924-7F7113083816}"/>
              </a:ext>
            </a:extLst>
          </p:cNvPr>
          <p:cNvSpPr/>
          <p:nvPr/>
        </p:nvSpPr>
        <p:spPr bwMode="white">
          <a:xfrm>
            <a:off x="1367619" y="1191146"/>
            <a:ext cx="371428" cy="4097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9D826EF-9EC0-CF77-1BA0-1BA0D156461A}"/>
              </a:ext>
            </a:extLst>
          </p:cNvPr>
          <p:cNvSpPr/>
          <p:nvPr/>
        </p:nvSpPr>
        <p:spPr bwMode="white">
          <a:xfrm>
            <a:off x="1386666" y="3906661"/>
            <a:ext cx="342857" cy="4001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65101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E1134C5-D528-E7F4-F848-06B4012C52A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743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AF35D84-4429-DC42-58E6-F662F4A8582E}"/>
              </a:ext>
            </a:extLst>
          </p:cNvPr>
          <p:cNvSpPr/>
          <p:nvPr/>
        </p:nvSpPr>
        <p:spPr bwMode="white">
          <a:xfrm>
            <a:off x="1329523" y="1124701"/>
            <a:ext cx="438095" cy="4008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17185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33D702F-C9DC-54F9-9262-46C3B555AF3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60000" cy="25904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8625CD63-C13D-EB8B-3EE0-729E39BF9998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562405"/>
            <a:ext cx="9360000" cy="31084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FF83B8D-987F-30EC-3EF7-4064B8B0F82E}"/>
              </a:ext>
            </a:extLst>
          </p:cNvPr>
          <p:cNvSpPr/>
          <p:nvPr/>
        </p:nvSpPr>
        <p:spPr bwMode="white">
          <a:xfrm>
            <a:off x="1127448" y="3717032"/>
            <a:ext cx="530067" cy="4848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C112F24-6290-3DB2-CC5B-E85727E2643E}"/>
              </a:ext>
            </a:extLst>
          </p:cNvPr>
          <p:cNvSpPr/>
          <p:nvPr/>
        </p:nvSpPr>
        <p:spPr bwMode="white">
          <a:xfrm>
            <a:off x="1218075" y="5254601"/>
            <a:ext cx="424053" cy="4848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18197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167746C-8CD6-AB2D-25A8-727FA5E07EC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759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79C5A9C4-6244-2891-5F95-0FFF8803DDFE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8016" y="3117025"/>
            <a:ext cx="10800000" cy="8528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207A138-85BB-E7D8-18D0-B39042EE507A}"/>
              </a:ext>
            </a:extLst>
          </p:cNvPr>
          <p:cNvSpPr/>
          <p:nvPr/>
        </p:nvSpPr>
        <p:spPr bwMode="white">
          <a:xfrm>
            <a:off x="1346587" y="3347004"/>
            <a:ext cx="380952" cy="3928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1C537524-49FF-DC6D-869B-32D6E01B34E3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8016" y="4061857"/>
            <a:ext cx="10800000" cy="17642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1B2B351-A4B4-7ADB-DACB-8A52BBFB8385}"/>
              </a:ext>
            </a:extLst>
          </p:cNvPr>
          <p:cNvSpPr/>
          <p:nvPr/>
        </p:nvSpPr>
        <p:spPr bwMode="white">
          <a:xfrm>
            <a:off x="1394206" y="4166757"/>
            <a:ext cx="304761" cy="4005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97109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77DFC72-4205-5E4E-A5DF-779FBB07EAE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231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3D26976-2DCC-8360-BD32-833D28EFEA75}"/>
              </a:ext>
            </a:extLst>
          </p:cNvPr>
          <p:cNvSpPr/>
          <p:nvPr/>
        </p:nvSpPr>
        <p:spPr bwMode="white">
          <a:xfrm>
            <a:off x="2234022" y="3140968"/>
            <a:ext cx="1485714" cy="936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8C09003-931D-60BF-BD86-34646C630453}"/>
              </a:ext>
            </a:extLst>
          </p:cNvPr>
          <p:cNvSpPr/>
          <p:nvPr/>
        </p:nvSpPr>
        <p:spPr bwMode="white">
          <a:xfrm>
            <a:off x="4834285" y="3356792"/>
            <a:ext cx="876190" cy="6105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C2EA968-EA95-BD5F-5FD8-D28E4E9FB179}"/>
              </a:ext>
            </a:extLst>
          </p:cNvPr>
          <p:cNvSpPr/>
          <p:nvPr/>
        </p:nvSpPr>
        <p:spPr bwMode="white">
          <a:xfrm>
            <a:off x="2920000" y="5512644"/>
            <a:ext cx="1485714" cy="6105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4CF33062-1E30-EFE2-DEFF-34B30F5A58E7}"/>
              </a:ext>
            </a:extLst>
          </p:cNvPr>
          <p:cNvSpPr/>
          <p:nvPr/>
        </p:nvSpPr>
        <p:spPr bwMode="white">
          <a:xfrm>
            <a:off x="5519936" y="5538440"/>
            <a:ext cx="720079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8624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9" grpId="0" animBg="1"/>
      <p:bldP spid="1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8005966-FBDF-8C7A-4C55-1BF13C87412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470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62FE8FE-A071-7F7F-1DA4-28A8A4EE08E3}"/>
              </a:ext>
            </a:extLst>
          </p:cNvPr>
          <p:cNvSpPr/>
          <p:nvPr/>
        </p:nvSpPr>
        <p:spPr bwMode="white">
          <a:xfrm>
            <a:off x="1881904" y="2144551"/>
            <a:ext cx="1685714" cy="6101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FC224C0-8E1A-DC28-808D-9767E970DDC3}"/>
              </a:ext>
            </a:extLst>
          </p:cNvPr>
          <p:cNvSpPr/>
          <p:nvPr/>
        </p:nvSpPr>
        <p:spPr bwMode="white">
          <a:xfrm>
            <a:off x="6005714" y="2144551"/>
            <a:ext cx="561904" cy="6101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23CA38A-D71B-A0DD-8DEC-91CA6F4D882C}"/>
              </a:ext>
            </a:extLst>
          </p:cNvPr>
          <p:cNvSpPr/>
          <p:nvPr/>
        </p:nvSpPr>
        <p:spPr bwMode="white">
          <a:xfrm>
            <a:off x="1967619" y="4103342"/>
            <a:ext cx="8520869" cy="1110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99302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3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63</cp:revision>
  <dcterms:created xsi:type="dcterms:W3CDTF">2015-09-16T06:44:00Z</dcterms:created>
  <dcterms:modified xsi:type="dcterms:W3CDTF">2023-12-24T07:59:55Z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