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800B06-328B-EE4F-3DFB-8CF51C247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282049"/>
            <a:ext cx="9000000" cy="22939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B5D99-2B2A-6DD0-0DF0-7607F814A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63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88491-D5A8-C580-B843-E41A1A22131B}"/>
              </a:ext>
            </a:extLst>
          </p:cNvPr>
          <p:cNvSpPr/>
          <p:nvPr/>
        </p:nvSpPr>
        <p:spPr bwMode="white">
          <a:xfrm>
            <a:off x="4844375" y="2585656"/>
            <a:ext cx="304425" cy="32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514C23-C9BE-BC16-D360-8A0500D9E238}"/>
              </a:ext>
            </a:extLst>
          </p:cNvPr>
          <p:cNvSpPr/>
          <p:nvPr/>
        </p:nvSpPr>
        <p:spPr bwMode="white">
          <a:xfrm>
            <a:off x="2994988" y="3995180"/>
            <a:ext cx="350089" cy="31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2F2523-205A-A524-E538-D633877F645F}"/>
              </a:ext>
            </a:extLst>
          </p:cNvPr>
          <p:cNvSpPr/>
          <p:nvPr/>
        </p:nvSpPr>
        <p:spPr bwMode="white">
          <a:xfrm>
            <a:off x="3017820" y="5397084"/>
            <a:ext cx="25115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CA433F-13AA-C8D8-7703-B9E501F19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" r="31554"/>
          <a:stretch/>
        </p:blipFill>
        <p:spPr>
          <a:xfrm>
            <a:off x="7194986" y="2492896"/>
            <a:ext cx="4781641" cy="316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80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1AE28-8C9A-A73E-04B9-2D626169C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0296" cy="340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EC898-EFCA-DF70-0482-BFE8C91BAA0C}"/>
              </a:ext>
            </a:extLst>
          </p:cNvPr>
          <p:cNvSpPr/>
          <p:nvPr/>
        </p:nvSpPr>
        <p:spPr bwMode="white">
          <a:xfrm>
            <a:off x="2999656" y="972000"/>
            <a:ext cx="657406" cy="5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8B4F9-9D48-3F6C-CDDB-8CE4BF7AE932}"/>
              </a:ext>
            </a:extLst>
          </p:cNvPr>
          <p:cNvSpPr/>
          <p:nvPr/>
        </p:nvSpPr>
        <p:spPr bwMode="white">
          <a:xfrm>
            <a:off x="2999656" y="2276872"/>
            <a:ext cx="591666" cy="5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9E1544-E91F-AD85-AF35-D68676A737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" r="31554"/>
          <a:stretch/>
        </p:blipFill>
        <p:spPr>
          <a:xfrm>
            <a:off x="6840876" y="3573016"/>
            <a:ext cx="4781641" cy="316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23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B94FD-BF9D-0EA2-92E5-6535DF4F7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4DEA53-E0B6-92BA-78AF-B0887BE8452D}"/>
              </a:ext>
            </a:extLst>
          </p:cNvPr>
          <p:cNvSpPr/>
          <p:nvPr/>
        </p:nvSpPr>
        <p:spPr bwMode="white">
          <a:xfrm>
            <a:off x="1386666" y="2250040"/>
            <a:ext cx="380952" cy="4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F0E8BD-468C-2EB3-DCD9-97AC3E83CD0C}"/>
              </a:ext>
            </a:extLst>
          </p:cNvPr>
          <p:cNvSpPr/>
          <p:nvPr/>
        </p:nvSpPr>
        <p:spPr bwMode="white">
          <a:xfrm>
            <a:off x="1348571" y="4004961"/>
            <a:ext cx="438095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22575-5468-093D-4393-F741F4201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6BC0F-7641-8664-44A5-C6D3E589B2F9}"/>
              </a:ext>
            </a:extLst>
          </p:cNvPr>
          <p:cNvSpPr/>
          <p:nvPr/>
        </p:nvSpPr>
        <p:spPr bwMode="white">
          <a:xfrm>
            <a:off x="1329523" y="1248285"/>
            <a:ext cx="438095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472B2-13FB-2C03-5D5F-917FFD863EA3}"/>
              </a:ext>
            </a:extLst>
          </p:cNvPr>
          <p:cNvSpPr/>
          <p:nvPr/>
        </p:nvSpPr>
        <p:spPr bwMode="white">
          <a:xfrm>
            <a:off x="1386666" y="2991745"/>
            <a:ext cx="342857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525B2-E14F-9C41-B3BC-8A187CDBE392}"/>
              </a:ext>
            </a:extLst>
          </p:cNvPr>
          <p:cNvSpPr/>
          <p:nvPr/>
        </p:nvSpPr>
        <p:spPr bwMode="white">
          <a:xfrm>
            <a:off x="1329523" y="4735205"/>
            <a:ext cx="438095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87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A5F60-EC1B-4DF2-BA5E-CF5D11434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1E16B5-ECAD-0088-8F2E-9482B7158A38}"/>
              </a:ext>
            </a:extLst>
          </p:cNvPr>
          <p:cNvSpPr/>
          <p:nvPr/>
        </p:nvSpPr>
        <p:spPr bwMode="white">
          <a:xfrm>
            <a:off x="1348571" y="2383489"/>
            <a:ext cx="438095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0668B9-EB9A-831E-DE58-EF4A720BB284}"/>
              </a:ext>
            </a:extLst>
          </p:cNvPr>
          <p:cNvSpPr/>
          <p:nvPr/>
        </p:nvSpPr>
        <p:spPr bwMode="white">
          <a:xfrm>
            <a:off x="1405714" y="4128777"/>
            <a:ext cx="352380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2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47449-D11E-22AC-018B-F64BC49A3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EEAF5-8D76-2AF2-0995-942D7BF605D8}"/>
              </a:ext>
            </a:extLst>
          </p:cNvPr>
          <p:cNvSpPr/>
          <p:nvPr/>
        </p:nvSpPr>
        <p:spPr bwMode="white">
          <a:xfrm>
            <a:off x="1329523" y="1219681"/>
            <a:ext cx="438095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A2FDFF-70E4-324D-7923-6A07AFD7A3EC}"/>
              </a:ext>
            </a:extLst>
          </p:cNvPr>
          <p:cNvSpPr/>
          <p:nvPr/>
        </p:nvSpPr>
        <p:spPr bwMode="white">
          <a:xfrm>
            <a:off x="1386666" y="2972505"/>
            <a:ext cx="342857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9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0CCAD-31E2-5A1B-1A0F-3F67265B8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A08FEB-E486-6798-99E8-66017D7FBF6A}"/>
              </a:ext>
            </a:extLst>
          </p:cNvPr>
          <p:cNvSpPr/>
          <p:nvPr/>
        </p:nvSpPr>
        <p:spPr bwMode="white">
          <a:xfrm>
            <a:off x="1367619" y="1143622"/>
            <a:ext cx="371428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04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11E04-4C4F-9021-BD8F-0D079F09CF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80000" cy="4980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723D8-8802-318A-04F5-6A215D08D6DC}"/>
              </a:ext>
            </a:extLst>
          </p:cNvPr>
          <p:cNvSpPr/>
          <p:nvPr/>
        </p:nvSpPr>
        <p:spPr bwMode="white">
          <a:xfrm>
            <a:off x="4592188" y="3284984"/>
            <a:ext cx="650435" cy="60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8806CA-BD0C-39D6-15A3-E83F93ED9CE4}"/>
              </a:ext>
            </a:extLst>
          </p:cNvPr>
          <p:cNvSpPr/>
          <p:nvPr/>
        </p:nvSpPr>
        <p:spPr bwMode="white">
          <a:xfrm>
            <a:off x="6080714" y="4293096"/>
            <a:ext cx="1038714" cy="63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0E4E2E-82BA-C3EB-788D-D23F915D9D82}"/>
              </a:ext>
            </a:extLst>
          </p:cNvPr>
          <p:cNvSpPr/>
          <p:nvPr/>
        </p:nvSpPr>
        <p:spPr bwMode="white">
          <a:xfrm>
            <a:off x="3431704" y="5104015"/>
            <a:ext cx="979600" cy="50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9F1DD9-4BF9-92D4-C835-91099EA019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975130"/>
            <a:ext cx="8280000" cy="74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FC5083-2391-28B7-B057-FACA2087A595}"/>
              </a:ext>
            </a:extLst>
          </p:cNvPr>
          <p:cNvSpPr/>
          <p:nvPr/>
        </p:nvSpPr>
        <p:spPr bwMode="white">
          <a:xfrm>
            <a:off x="4151784" y="6085770"/>
            <a:ext cx="946823" cy="43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6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B021F-AFE1-957D-4847-90E1952240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9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5C10E-96AF-BE22-2670-FE4585636200}"/>
              </a:ext>
            </a:extLst>
          </p:cNvPr>
          <p:cNvSpPr/>
          <p:nvPr/>
        </p:nvSpPr>
        <p:spPr bwMode="white">
          <a:xfrm>
            <a:off x="6059946" y="3819431"/>
            <a:ext cx="725637" cy="5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89DC3A-DFD1-7C05-A382-93AF1D353A5A}"/>
              </a:ext>
            </a:extLst>
          </p:cNvPr>
          <p:cNvSpPr/>
          <p:nvPr/>
        </p:nvSpPr>
        <p:spPr bwMode="white">
          <a:xfrm>
            <a:off x="5241278" y="5019819"/>
            <a:ext cx="1107061" cy="5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6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81534-7597-D2D2-EC6E-88F9CCC71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E3D73-A8BF-FF9F-11B0-146F9CFB06B6}"/>
              </a:ext>
            </a:extLst>
          </p:cNvPr>
          <p:cNvSpPr/>
          <p:nvPr/>
        </p:nvSpPr>
        <p:spPr bwMode="white">
          <a:xfrm>
            <a:off x="2796190" y="2211271"/>
            <a:ext cx="1523809" cy="61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660D9-C7AE-62DF-5396-9332FB7CB25F}"/>
              </a:ext>
            </a:extLst>
          </p:cNvPr>
          <p:cNvSpPr/>
          <p:nvPr/>
        </p:nvSpPr>
        <p:spPr bwMode="white">
          <a:xfrm>
            <a:off x="8834285" y="3431477"/>
            <a:ext cx="1257142" cy="61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1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2023-12-27T23:44:46Z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