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C25A302-C350-4C6D-B636-BCDC93F602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780928"/>
            <a:ext cx="7200000" cy="7766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38467-D3F3-929F-F990-A7EB49A23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6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D8746C-3033-E4DD-895D-670FAECE150B}"/>
              </a:ext>
            </a:extLst>
          </p:cNvPr>
          <p:cNvSpPr/>
          <p:nvPr/>
        </p:nvSpPr>
        <p:spPr bwMode="white">
          <a:xfrm>
            <a:off x="6434285" y="2077004"/>
            <a:ext cx="1495238" cy="6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562204-7476-C0FB-CA93-9C81F81ED590}"/>
              </a:ext>
            </a:extLst>
          </p:cNvPr>
          <p:cNvSpPr/>
          <p:nvPr/>
        </p:nvSpPr>
        <p:spPr bwMode="white">
          <a:xfrm>
            <a:off x="9167619" y="2077004"/>
            <a:ext cx="1304760" cy="6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539C5B-1B3E-A129-4F0B-6F2626743B23}"/>
              </a:ext>
            </a:extLst>
          </p:cNvPr>
          <p:cNvSpPr/>
          <p:nvPr/>
        </p:nvSpPr>
        <p:spPr bwMode="white">
          <a:xfrm>
            <a:off x="3143672" y="2372306"/>
            <a:ext cx="662041" cy="6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7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66963-6D21-069A-1B0F-20926D87BC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0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6294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766E0-5323-381B-5542-8715D4D248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40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4144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25186-BCE6-7487-4700-1BC3BFEBA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9777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FE11A-3A90-03E9-1793-D8B4DE39A0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6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350574-F71B-E1FF-F5CC-8B0215B21158}"/>
              </a:ext>
            </a:extLst>
          </p:cNvPr>
          <p:cNvSpPr/>
          <p:nvPr/>
        </p:nvSpPr>
        <p:spPr bwMode="white">
          <a:xfrm>
            <a:off x="2883082" y="3664173"/>
            <a:ext cx="2132797" cy="91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CC3B85-5661-2F3D-7973-9E411C84ECE2}"/>
              </a:ext>
            </a:extLst>
          </p:cNvPr>
          <p:cNvSpPr/>
          <p:nvPr/>
        </p:nvSpPr>
        <p:spPr bwMode="white">
          <a:xfrm>
            <a:off x="7799182" y="3664172"/>
            <a:ext cx="2473281" cy="91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F10718-062B-2102-9412-01E9A2F840F1}"/>
              </a:ext>
            </a:extLst>
          </p:cNvPr>
          <p:cNvSpPr/>
          <p:nvPr/>
        </p:nvSpPr>
        <p:spPr bwMode="white">
          <a:xfrm>
            <a:off x="2874145" y="4728521"/>
            <a:ext cx="1671473" cy="57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BA1FC6-DBBE-A957-D232-1EC1CC900FB6}"/>
              </a:ext>
            </a:extLst>
          </p:cNvPr>
          <p:cNvSpPr/>
          <p:nvPr/>
        </p:nvSpPr>
        <p:spPr bwMode="white">
          <a:xfrm>
            <a:off x="8058396" y="4728521"/>
            <a:ext cx="1287123" cy="91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3FD612-62F7-59FE-8342-B233186F3815}"/>
              </a:ext>
            </a:extLst>
          </p:cNvPr>
          <p:cNvSpPr/>
          <p:nvPr/>
        </p:nvSpPr>
        <p:spPr bwMode="white">
          <a:xfrm>
            <a:off x="2874145" y="5792868"/>
            <a:ext cx="1205631" cy="93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D3C542F-B2A8-1FEC-87E4-3A469DEAE00E}"/>
              </a:ext>
            </a:extLst>
          </p:cNvPr>
          <p:cNvSpPr/>
          <p:nvPr/>
        </p:nvSpPr>
        <p:spPr bwMode="white">
          <a:xfrm>
            <a:off x="8058396" y="5792869"/>
            <a:ext cx="1108357" cy="56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6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6D811-73F7-19F9-8932-6F71E8E937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2AB5F5-D3A5-5A21-B2BC-C64303EE4136}"/>
              </a:ext>
            </a:extLst>
          </p:cNvPr>
          <p:cNvSpPr/>
          <p:nvPr/>
        </p:nvSpPr>
        <p:spPr bwMode="white">
          <a:xfrm>
            <a:off x="3034285" y="1096069"/>
            <a:ext cx="1142857" cy="96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9AE145-F05B-CE1B-7DBB-9A523C0D7A32}"/>
              </a:ext>
            </a:extLst>
          </p:cNvPr>
          <p:cNvSpPr/>
          <p:nvPr/>
        </p:nvSpPr>
        <p:spPr bwMode="white">
          <a:xfrm>
            <a:off x="8548571" y="1096069"/>
            <a:ext cx="1800000" cy="96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CFC7B8-493C-E035-94D4-671C7CCA6215}"/>
              </a:ext>
            </a:extLst>
          </p:cNvPr>
          <p:cNvSpPr/>
          <p:nvPr/>
        </p:nvSpPr>
        <p:spPr bwMode="white">
          <a:xfrm>
            <a:off x="8529523" y="2231785"/>
            <a:ext cx="1961904" cy="61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45CA32-1C82-CEA2-7E77-E04DDB70D722}"/>
              </a:ext>
            </a:extLst>
          </p:cNvPr>
          <p:cNvSpPr/>
          <p:nvPr/>
        </p:nvSpPr>
        <p:spPr bwMode="white">
          <a:xfrm>
            <a:off x="2777142" y="2231785"/>
            <a:ext cx="2638095" cy="90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32BDA1-265F-06E7-C338-9935C661F843}"/>
              </a:ext>
            </a:extLst>
          </p:cNvPr>
          <p:cNvSpPr/>
          <p:nvPr/>
        </p:nvSpPr>
        <p:spPr bwMode="white">
          <a:xfrm>
            <a:off x="3834285" y="3357957"/>
            <a:ext cx="2485714" cy="62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E90F49-95AC-9C5B-EDBA-2023BBF94562}"/>
              </a:ext>
            </a:extLst>
          </p:cNvPr>
          <p:cNvSpPr/>
          <p:nvPr/>
        </p:nvSpPr>
        <p:spPr bwMode="white">
          <a:xfrm>
            <a:off x="3834285" y="4493672"/>
            <a:ext cx="2333333" cy="61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23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A9F60-ED62-7602-26D5-FB58C9F682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3FA50A-8868-5A18-15F5-AA1DA214D2A7}"/>
              </a:ext>
            </a:extLst>
          </p:cNvPr>
          <p:cNvSpPr/>
          <p:nvPr/>
        </p:nvSpPr>
        <p:spPr bwMode="white">
          <a:xfrm>
            <a:off x="1977142" y="2011160"/>
            <a:ext cx="4478898" cy="92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00D9A5-78EB-2D7C-9B0E-155178EB2869}"/>
              </a:ext>
            </a:extLst>
          </p:cNvPr>
          <p:cNvSpPr/>
          <p:nvPr/>
        </p:nvSpPr>
        <p:spPr bwMode="white">
          <a:xfrm>
            <a:off x="1977142" y="3068960"/>
            <a:ext cx="3470786" cy="67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3B3A97-9D4E-C1C7-E78D-4FAEA4B3644F}"/>
              </a:ext>
            </a:extLst>
          </p:cNvPr>
          <p:cNvSpPr/>
          <p:nvPr/>
        </p:nvSpPr>
        <p:spPr bwMode="white">
          <a:xfrm>
            <a:off x="1775520" y="4261090"/>
            <a:ext cx="3240360" cy="92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937A58A-5C97-A17E-7400-E7F84ACAA4F2}"/>
              </a:ext>
            </a:extLst>
          </p:cNvPr>
          <p:cNvSpPr/>
          <p:nvPr/>
        </p:nvSpPr>
        <p:spPr bwMode="white">
          <a:xfrm>
            <a:off x="1775520" y="5445225"/>
            <a:ext cx="4258765" cy="57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62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822FD-5AD5-D228-B7A2-BBFBC5D67C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C4261E-6459-CDCF-17B3-1290285CC4A6}"/>
              </a:ext>
            </a:extLst>
          </p:cNvPr>
          <p:cNvSpPr/>
          <p:nvPr/>
        </p:nvSpPr>
        <p:spPr bwMode="white">
          <a:xfrm>
            <a:off x="1977142" y="1134179"/>
            <a:ext cx="3326770" cy="95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76D513-C13F-621F-2E98-2734FA825F06}"/>
              </a:ext>
            </a:extLst>
          </p:cNvPr>
          <p:cNvSpPr/>
          <p:nvPr/>
        </p:nvSpPr>
        <p:spPr bwMode="white">
          <a:xfrm>
            <a:off x="1958095" y="2204864"/>
            <a:ext cx="3633849" cy="98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DBB4ED-3295-F82B-86EF-36051F4813C0}"/>
              </a:ext>
            </a:extLst>
          </p:cNvPr>
          <p:cNvSpPr/>
          <p:nvPr/>
        </p:nvSpPr>
        <p:spPr bwMode="white">
          <a:xfrm>
            <a:off x="1958094" y="3385623"/>
            <a:ext cx="3777865" cy="9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C314BD2-538C-03A1-F6F3-D72A8890D2D5}"/>
              </a:ext>
            </a:extLst>
          </p:cNvPr>
          <p:cNvSpPr/>
          <p:nvPr/>
        </p:nvSpPr>
        <p:spPr bwMode="white">
          <a:xfrm>
            <a:off x="1967618" y="4437112"/>
            <a:ext cx="3984365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9CD2FB5-B1A0-4306-489E-49383A16FF7E}"/>
              </a:ext>
            </a:extLst>
          </p:cNvPr>
          <p:cNvSpPr/>
          <p:nvPr/>
        </p:nvSpPr>
        <p:spPr bwMode="white">
          <a:xfrm>
            <a:off x="1631504" y="5445224"/>
            <a:ext cx="4248471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5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8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FBC01-F0AE-7A8E-4999-AF1ADD2E2C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1"/>
          <a:stretch/>
        </p:blipFill>
        <p:spPr>
          <a:xfrm>
            <a:off x="720000" y="1052736"/>
            <a:ext cx="10800000" cy="4581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134DC2-238E-99B3-9FEC-39D348CFB481}"/>
              </a:ext>
            </a:extLst>
          </p:cNvPr>
          <p:cNvSpPr/>
          <p:nvPr/>
        </p:nvSpPr>
        <p:spPr bwMode="white">
          <a:xfrm>
            <a:off x="2177142" y="1052736"/>
            <a:ext cx="579106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577868-683E-3DCB-9FFB-B46E2445CD4F}"/>
              </a:ext>
            </a:extLst>
          </p:cNvPr>
          <p:cNvSpPr/>
          <p:nvPr/>
        </p:nvSpPr>
        <p:spPr bwMode="white">
          <a:xfrm>
            <a:off x="1991544" y="2132856"/>
            <a:ext cx="5400599" cy="122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951CFA-1AB2-5EE6-CA9D-CB4E5F062603}"/>
              </a:ext>
            </a:extLst>
          </p:cNvPr>
          <p:cNvSpPr/>
          <p:nvPr/>
        </p:nvSpPr>
        <p:spPr bwMode="white">
          <a:xfrm>
            <a:off x="2177142" y="3470231"/>
            <a:ext cx="3630826" cy="67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C08C836-6025-86E8-CA9D-8A48B36DF8D8}"/>
              </a:ext>
            </a:extLst>
          </p:cNvPr>
          <p:cNvSpPr/>
          <p:nvPr/>
        </p:nvSpPr>
        <p:spPr bwMode="white">
          <a:xfrm>
            <a:off x="2177142" y="4435928"/>
            <a:ext cx="5791066" cy="108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44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139E7-EA1C-091D-FAF7-9128E8B575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7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86140F-2468-2D50-B58F-C8671BD0B384}"/>
              </a:ext>
            </a:extLst>
          </p:cNvPr>
          <p:cNvSpPr/>
          <p:nvPr/>
        </p:nvSpPr>
        <p:spPr bwMode="white">
          <a:xfrm>
            <a:off x="2647193" y="3855507"/>
            <a:ext cx="1114268" cy="44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987803-BB31-F28C-495B-F3B4E869F512}"/>
              </a:ext>
            </a:extLst>
          </p:cNvPr>
          <p:cNvSpPr/>
          <p:nvPr/>
        </p:nvSpPr>
        <p:spPr bwMode="white">
          <a:xfrm>
            <a:off x="3071664" y="5445224"/>
            <a:ext cx="576064" cy="4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CF1524-3F3E-7885-C7CC-7AEA65D312F1}"/>
              </a:ext>
            </a:extLst>
          </p:cNvPr>
          <p:cNvSpPr/>
          <p:nvPr/>
        </p:nvSpPr>
        <p:spPr bwMode="white">
          <a:xfrm>
            <a:off x="4525331" y="5370928"/>
            <a:ext cx="1009148" cy="72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03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D13F5-6C94-FA31-4640-13BC550D2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42DB34-3299-17D8-B3C7-E4C349B858D0}"/>
              </a:ext>
            </a:extLst>
          </p:cNvPr>
          <p:cNvSpPr/>
          <p:nvPr/>
        </p:nvSpPr>
        <p:spPr bwMode="white">
          <a:xfrm>
            <a:off x="4996190" y="1181611"/>
            <a:ext cx="1531858" cy="73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294AD0-57C2-F1FC-72A7-01048F2AC5CE}"/>
              </a:ext>
            </a:extLst>
          </p:cNvPr>
          <p:cNvSpPr/>
          <p:nvPr/>
        </p:nvSpPr>
        <p:spPr bwMode="white">
          <a:xfrm>
            <a:off x="7853332" y="1181611"/>
            <a:ext cx="2203107" cy="102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67396E-6B70-24C1-81D6-B62CA20999F4}"/>
              </a:ext>
            </a:extLst>
          </p:cNvPr>
          <p:cNvSpPr/>
          <p:nvPr/>
        </p:nvSpPr>
        <p:spPr bwMode="white">
          <a:xfrm>
            <a:off x="2720000" y="2382114"/>
            <a:ext cx="1215760" cy="97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F05FFE-FE2C-0907-EE30-A5441E73FE94}"/>
              </a:ext>
            </a:extLst>
          </p:cNvPr>
          <p:cNvSpPr/>
          <p:nvPr/>
        </p:nvSpPr>
        <p:spPr bwMode="white">
          <a:xfrm>
            <a:off x="5253333" y="4440119"/>
            <a:ext cx="1771427" cy="60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63E553-273C-F288-1A54-1F857AAD4EB3}"/>
              </a:ext>
            </a:extLst>
          </p:cNvPr>
          <p:cNvSpPr/>
          <p:nvPr/>
        </p:nvSpPr>
        <p:spPr bwMode="white">
          <a:xfrm>
            <a:off x="3307230" y="4440119"/>
            <a:ext cx="988570" cy="71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24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2023-12-24T13:44:04Z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