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2" autoAdjust="0"/>
    <p:restoredTop sz="94660"/>
  </p:normalViewPr>
  <p:slideViewPr>
    <p:cSldViewPr showGuides="1">
      <p:cViewPr varScale="1">
        <p:scale>
          <a:sx n="93" d="100"/>
          <a:sy n="93" d="100"/>
        </p:scale>
        <p:origin x="76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A6FE8-88A0-D154-7FCA-E6FDDA6A6A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020068" y="2996952"/>
            <a:ext cx="4151864" cy="61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92D7C-EE2B-0716-6141-D2F448E8EE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8F1F2-7EFE-D785-D90B-166DFCC7741C}"/>
              </a:ext>
            </a:extLst>
          </p:cNvPr>
          <p:cNvSpPr/>
          <p:nvPr/>
        </p:nvSpPr>
        <p:spPr bwMode="white">
          <a:xfrm>
            <a:off x="1491428" y="2869035"/>
            <a:ext cx="200000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BC53B0-3A63-9CA7-CE81-78650D3AAFD0}"/>
              </a:ext>
            </a:extLst>
          </p:cNvPr>
          <p:cNvSpPr/>
          <p:nvPr/>
        </p:nvSpPr>
        <p:spPr bwMode="white">
          <a:xfrm>
            <a:off x="1453333" y="3803254"/>
            <a:ext cx="266666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5019D-924F-B7B4-97F8-A0CC2533D262}"/>
              </a:ext>
            </a:extLst>
          </p:cNvPr>
          <p:cNvSpPr/>
          <p:nvPr/>
        </p:nvSpPr>
        <p:spPr bwMode="white">
          <a:xfrm>
            <a:off x="1481904" y="4270363"/>
            <a:ext cx="228571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3B508-0F20-4588-2C93-66378B9C730D}"/>
              </a:ext>
            </a:extLst>
          </p:cNvPr>
          <p:cNvSpPr/>
          <p:nvPr/>
        </p:nvSpPr>
        <p:spPr bwMode="white">
          <a:xfrm>
            <a:off x="1481904" y="4737472"/>
            <a:ext cx="228571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854719-CDDB-F59B-17F0-4A40585FBB23}"/>
              </a:ext>
            </a:extLst>
          </p:cNvPr>
          <p:cNvSpPr/>
          <p:nvPr/>
        </p:nvSpPr>
        <p:spPr bwMode="white">
          <a:xfrm>
            <a:off x="1491428" y="5204581"/>
            <a:ext cx="209523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3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B1BD1-FBB5-25A9-7366-1F8647ADBB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01BAC-A645-9BB0-0E19-367414053F81}"/>
              </a:ext>
            </a:extLst>
          </p:cNvPr>
          <p:cNvSpPr/>
          <p:nvPr/>
        </p:nvSpPr>
        <p:spPr bwMode="white">
          <a:xfrm>
            <a:off x="4615238" y="1592262"/>
            <a:ext cx="1152380" cy="47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24F09-C1B9-2595-E01E-375AA5F164EA}"/>
              </a:ext>
            </a:extLst>
          </p:cNvPr>
          <p:cNvSpPr/>
          <p:nvPr/>
        </p:nvSpPr>
        <p:spPr bwMode="white">
          <a:xfrm>
            <a:off x="5367619" y="2327035"/>
            <a:ext cx="771428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86F4D-B2CF-0631-CDB2-56D95F125357}"/>
              </a:ext>
            </a:extLst>
          </p:cNvPr>
          <p:cNvSpPr/>
          <p:nvPr/>
        </p:nvSpPr>
        <p:spPr bwMode="white">
          <a:xfrm>
            <a:off x="3043809" y="3338540"/>
            <a:ext cx="609523" cy="47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EDE76E-80B9-5F44-25A5-8A56122B6B7E}"/>
              </a:ext>
            </a:extLst>
          </p:cNvPr>
          <p:cNvSpPr/>
          <p:nvPr/>
        </p:nvSpPr>
        <p:spPr bwMode="white">
          <a:xfrm>
            <a:off x="3339047" y="3977888"/>
            <a:ext cx="1047619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D221A8-7C93-53B0-A598-98884C8DA6D2}"/>
              </a:ext>
            </a:extLst>
          </p:cNvPr>
          <p:cNvSpPr/>
          <p:nvPr/>
        </p:nvSpPr>
        <p:spPr bwMode="white">
          <a:xfrm>
            <a:off x="5834285" y="4769916"/>
            <a:ext cx="485714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50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42BFB-06FE-59CF-4204-0A6CA66BF1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91887-8059-F906-4E8C-F5B67F28C3A4}"/>
              </a:ext>
            </a:extLst>
          </p:cNvPr>
          <p:cNvSpPr/>
          <p:nvPr/>
        </p:nvSpPr>
        <p:spPr bwMode="white">
          <a:xfrm>
            <a:off x="1748571" y="2049039"/>
            <a:ext cx="819047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B3798-B326-C3E5-690A-C1B5CF949CBD}"/>
              </a:ext>
            </a:extLst>
          </p:cNvPr>
          <p:cNvSpPr/>
          <p:nvPr/>
        </p:nvSpPr>
        <p:spPr bwMode="white">
          <a:xfrm>
            <a:off x="3071664" y="2049040"/>
            <a:ext cx="432048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081D1C-E2EB-BF09-3C94-005913F6A3CE}"/>
              </a:ext>
            </a:extLst>
          </p:cNvPr>
          <p:cNvSpPr/>
          <p:nvPr/>
        </p:nvSpPr>
        <p:spPr bwMode="white">
          <a:xfrm>
            <a:off x="1748571" y="3154672"/>
            <a:ext cx="809523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DF6724-F7C8-7479-2575-6109A5492F50}"/>
              </a:ext>
            </a:extLst>
          </p:cNvPr>
          <p:cNvSpPr/>
          <p:nvPr/>
        </p:nvSpPr>
        <p:spPr bwMode="white">
          <a:xfrm>
            <a:off x="4139047" y="3164203"/>
            <a:ext cx="323809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8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58F7B-EA66-C187-E63C-02CCD507A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C7F627-3250-E8D2-5510-3AF60998B2E2}"/>
              </a:ext>
            </a:extLst>
          </p:cNvPr>
          <p:cNvSpPr/>
          <p:nvPr/>
        </p:nvSpPr>
        <p:spPr bwMode="white">
          <a:xfrm>
            <a:off x="1358095" y="1591445"/>
            <a:ext cx="5257142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5A4FD0-423B-497D-0B6C-C25CBF13AB97}"/>
              </a:ext>
            </a:extLst>
          </p:cNvPr>
          <p:cNvSpPr/>
          <p:nvPr/>
        </p:nvSpPr>
        <p:spPr bwMode="white">
          <a:xfrm>
            <a:off x="1358095" y="2696917"/>
            <a:ext cx="3990476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224E9-1D28-7EF7-8809-FBA06EC070B5}"/>
              </a:ext>
            </a:extLst>
          </p:cNvPr>
          <p:cNvSpPr/>
          <p:nvPr/>
        </p:nvSpPr>
        <p:spPr bwMode="white">
          <a:xfrm>
            <a:off x="1358095" y="3811919"/>
            <a:ext cx="5980952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68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B9C0B-6578-3D0B-B83D-F2172FDFC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535F5-CFA9-1315-B1A7-3EE975D735A1}"/>
              </a:ext>
            </a:extLst>
          </p:cNvPr>
          <p:cNvSpPr/>
          <p:nvPr/>
        </p:nvSpPr>
        <p:spPr bwMode="white">
          <a:xfrm>
            <a:off x="4539047" y="2077735"/>
            <a:ext cx="228571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93C2CE-ABFF-430C-FAF4-27831CC4D124}"/>
              </a:ext>
            </a:extLst>
          </p:cNvPr>
          <p:cNvSpPr/>
          <p:nvPr/>
        </p:nvSpPr>
        <p:spPr bwMode="white">
          <a:xfrm>
            <a:off x="2605714" y="3116746"/>
            <a:ext cx="238095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FBF8EC-EBEA-BBF3-01AA-BCCFB72BFBE3}"/>
              </a:ext>
            </a:extLst>
          </p:cNvPr>
          <p:cNvSpPr/>
          <p:nvPr/>
        </p:nvSpPr>
        <p:spPr bwMode="white">
          <a:xfrm>
            <a:off x="2605714" y="4155757"/>
            <a:ext cx="200000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0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4642E-2F14-167D-119D-D7A4EE0D03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32EA6-A972-AD7E-ED0E-64038CAB8191}"/>
              </a:ext>
            </a:extLst>
          </p:cNvPr>
          <p:cNvSpPr/>
          <p:nvPr/>
        </p:nvSpPr>
        <p:spPr bwMode="white">
          <a:xfrm>
            <a:off x="2196190" y="1076828"/>
            <a:ext cx="219047" cy="2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9FD66-71DE-2D5B-FA8A-1D4905FD1104}"/>
              </a:ext>
            </a:extLst>
          </p:cNvPr>
          <p:cNvSpPr/>
          <p:nvPr/>
        </p:nvSpPr>
        <p:spPr bwMode="white">
          <a:xfrm>
            <a:off x="2177142" y="2106048"/>
            <a:ext cx="266666" cy="2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19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E4759-0F0C-D468-6527-8316FCF9B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7274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E0CF2-6ED8-6586-3FBA-C887333FC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77EB8-72B0-64D2-A74C-BD54FA4B9A3B}"/>
              </a:ext>
            </a:extLst>
          </p:cNvPr>
          <p:cNvSpPr/>
          <p:nvPr/>
        </p:nvSpPr>
        <p:spPr bwMode="white">
          <a:xfrm>
            <a:off x="1053333" y="1086471"/>
            <a:ext cx="190476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48B44-04CC-842E-4C08-CD2241287D05}"/>
              </a:ext>
            </a:extLst>
          </p:cNvPr>
          <p:cNvSpPr/>
          <p:nvPr/>
        </p:nvSpPr>
        <p:spPr bwMode="white">
          <a:xfrm>
            <a:off x="1024761" y="1601594"/>
            <a:ext cx="238095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8BC79E-29E7-0B4B-B7DF-FD9DBEC49B2D}"/>
              </a:ext>
            </a:extLst>
          </p:cNvPr>
          <p:cNvSpPr/>
          <p:nvPr/>
        </p:nvSpPr>
        <p:spPr bwMode="white">
          <a:xfrm>
            <a:off x="1024761" y="2126257"/>
            <a:ext cx="238095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AA49A-2029-777B-5FA0-5FF91829A12E}"/>
              </a:ext>
            </a:extLst>
          </p:cNvPr>
          <p:cNvSpPr/>
          <p:nvPr/>
        </p:nvSpPr>
        <p:spPr bwMode="white">
          <a:xfrm>
            <a:off x="1053333" y="2641380"/>
            <a:ext cx="190476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60B4AC-0204-DE2B-5225-CFA983C27C2A}"/>
              </a:ext>
            </a:extLst>
          </p:cNvPr>
          <p:cNvSpPr/>
          <p:nvPr/>
        </p:nvSpPr>
        <p:spPr bwMode="white">
          <a:xfrm>
            <a:off x="1053333" y="3156503"/>
            <a:ext cx="190476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50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DDE9E-A335-2ECF-DB52-EA2D5076C0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FD00D-8A60-3A8B-A885-0C2E58EDF167}"/>
              </a:ext>
            </a:extLst>
          </p:cNvPr>
          <p:cNvSpPr/>
          <p:nvPr/>
        </p:nvSpPr>
        <p:spPr bwMode="white">
          <a:xfrm>
            <a:off x="1491428" y="2355351"/>
            <a:ext cx="209523" cy="2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61B5DA-971F-8ABB-208D-67742CB74894}"/>
              </a:ext>
            </a:extLst>
          </p:cNvPr>
          <p:cNvSpPr/>
          <p:nvPr/>
        </p:nvSpPr>
        <p:spPr bwMode="white">
          <a:xfrm>
            <a:off x="1481904" y="3738702"/>
            <a:ext cx="228571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C458ED-49FA-5904-3EF4-8556A19B5818}"/>
              </a:ext>
            </a:extLst>
          </p:cNvPr>
          <p:cNvSpPr/>
          <p:nvPr/>
        </p:nvSpPr>
        <p:spPr bwMode="white">
          <a:xfrm>
            <a:off x="10344472" y="764704"/>
            <a:ext cx="1296144" cy="122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88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3AD0F-5648-8B91-CED6-2064F36EA6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EFCA0-8BCF-16FC-C7AF-FD344B8706F0}"/>
              </a:ext>
            </a:extLst>
          </p:cNvPr>
          <p:cNvSpPr/>
          <p:nvPr/>
        </p:nvSpPr>
        <p:spPr bwMode="white">
          <a:xfrm>
            <a:off x="1043809" y="1076798"/>
            <a:ext cx="219047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C45EB-1DCE-B7D4-A9F4-313182085E0B}"/>
              </a:ext>
            </a:extLst>
          </p:cNvPr>
          <p:cNvSpPr/>
          <p:nvPr/>
        </p:nvSpPr>
        <p:spPr bwMode="white">
          <a:xfrm>
            <a:off x="1034285" y="2458238"/>
            <a:ext cx="228571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FFC675-08A9-D01D-16D1-7BB28A866210}"/>
              </a:ext>
            </a:extLst>
          </p:cNvPr>
          <p:cNvSpPr/>
          <p:nvPr/>
        </p:nvSpPr>
        <p:spPr bwMode="white">
          <a:xfrm>
            <a:off x="1043809" y="3858732"/>
            <a:ext cx="219047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13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98684-82A0-D2EC-6862-A9B8C7CEBE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282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9BD1B-6380-98CD-4A50-28F5664C186D}"/>
              </a:ext>
            </a:extLst>
          </p:cNvPr>
          <p:cNvSpPr/>
          <p:nvPr/>
        </p:nvSpPr>
        <p:spPr bwMode="white">
          <a:xfrm>
            <a:off x="1462857" y="1384257"/>
            <a:ext cx="257142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BA6161-6957-B0E8-98B8-1CAFBEFC53C4}"/>
              </a:ext>
            </a:extLst>
          </p:cNvPr>
          <p:cNvSpPr/>
          <p:nvPr/>
        </p:nvSpPr>
        <p:spPr bwMode="white">
          <a:xfrm>
            <a:off x="1481904" y="2279495"/>
            <a:ext cx="228571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DD586-3642-9FAF-09C4-875F163C046F}"/>
              </a:ext>
            </a:extLst>
          </p:cNvPr>
          <p:cNvSpPr/>
          <p:nvPr/>
        </p:nvSpPr>
        <p:spPr bwMode="white">
          <a:xfrm>
            <a:off x="1491428" y="3174733"/>
            <a:ext cx="209523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0E79B5-03F2-8F93-16AF-03736E54AC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698" y="4442582"/>
            <a:ext cx="10800000" cy="2219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10D93-DF18-EAC0-E1DC-1752423BEE29}"/>
              </a:ext>
            </a:extLst>
          </p:cNvPr>
          <p:cNvSpPr/>
          <p:nvPr/>
        </p:nvSpPr>
        <p:spPr bwMode="white">
          <a:xfrm>
            <a:off x="1482983" y="4547366"/>
            <a:ext cx="228571" cy="2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1ECB5F-B855-AC28-0717-D1B83E39ECEA}"/>
              </a:ext>
            </a:extLst>
          </p:cNvPr>
          <p:cNvSpPr/>
          <p:nvPr/>
        </p:nvSpPr>
        <p:spPr bwMode="white">
          <a:xfrm>
            <a:off x="1492507" y="5452319"/>
            <a:ext cx="219047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9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7C5DE-E2B2-3BBE-3B91-DC3011D29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FD5C1-2710-919C-6184-C3325BF47855}"/>
              </a:ext>
            </a:extLst>
          </p:cNvPr>
          <p:cNvSpPr/>
          <p:nvPr/>
        </p:nvSpPr>
        <p:spPr bwMode="white">
          <a:xfrm>
            <a:off x="9596190" y="2088449"/>
            <a:ext cx="333333" cy="2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ACB9F7-0729-341C-84F9-64DDC0D95C2B}"/>
              </a:ext>
            </a:extLst>
          </p:cNvPr>
          <p:cNvSpPr/>
          <p:nvPr/>
        </p:nvSpPr>
        <p:spPr bwMode="white">
          <a:xfrm>
            <a:off x="7377142" y="2584649"/>
            <a:ext cx="342857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CCE9BD-79F6-B96B-14C7-C93318DAF3FD}"/>
              </a:ext>
            </a:extLst>
          </p:cNvPr>
          <p:cNvSpPr/>
          <p:nvPr/>
        </p:nvSpPr>
        <p:spPr bwMode="white">
          <a:xfrm>
            <a:off x="6281904" y="3080848"/>
            <a:ext cx="333333" cy="2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EA2995-BA66-4F70-6757-4176F6755128}"/>
              </a:ext>
            </a:extLst>
          </p:cNvPr>
          <p:cNvSpPr/>
          <p:nvPr/>
        </p:nvSpPr>
        <p:spPr bwMode="white">
          <a:xfrm>
            <a:off x="8491428" y="3586590"/>
            <a:ext cx="333333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C01AB7-2550-33E9-16FC-B5EEDC6254AE}"/>
              </a:ext>
            </a:extLst>
          </p:cNvPr>
          <p:cNvSpPr/>
          <p:nvPr/>
        </p:nvSpPr>
        <p:spPr bwMode="white">
          <a:xfrm>
            <a:off x="5167619" y="4082790"/>
            <a:ext cx="342857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C7F04-9D32-3C72-34B9-601457079E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DE1FC-8E2D-755C-4598-28E5115A723C}"/>
              </a:ext>
            </a:extLst>
          </p:cNvPr>
          <p:cNvSpPr/>
          <p:nvPr/>
        </p:nvSpPr>
        <p:spPr bwMode="white">
          <a:xfrm>
            <a:off x="1491428" y="1591977"/>
            <a:ext cx="200000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719E8-82F2-C90D-B6FC-29D6B6743F0E}"/>
              </a:ext>
            </a:extLst>
          </p:cNvPr>
          <p:cNvSpPr/>
          <p:nvPr/>
        </p:nvSpPr>
        <p:spPr bwMode="white">
          <a:xfrm>
            <a:off x="1462857" y="2068882"/>
            <a:ext cx="238095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8BB65-81AB-50AC-1CE9-74B407BA5603}"/>
              </a:ext>
            </a:extLst>
          </p:cNvPr>
          <p:cNvSpPr/>
          <p:nvPr/>
        </p:nvSpPr>
        <p:spPr bwMode="white">
          <a:xfrm>
            <a:off x="1491428" y="2555325"/>
            <a:ext cx="200000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2A6CA-ECA9-16C4-E4E4-7C54F8EA1131}"/>
              </a:ext>
            </a:extLst>
          </p:cNvPr>
          <p:cNvSpPr/>
          <p:nvPr/>
        </p:nvSpPr>
        <p:spPr bwMode="white">
          <a:xfrm>
            <a:off x="1462857" y="3022693"/>
            <a:ext cx="238095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F00449-6453-C20A-B3C0-97D3ABA2A837}"/>
              </a:ext>
            </a:extLst>
          </p:cNvPr>
          <p:cNvSpPr/>
          <p:nvPr/>
        </p:nvSpPr>
        <p:spPr bwMode="white">
          <a:xfrm>
            <a:off x="1491428" y="3509136"/>
            <a:ext cx="200000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5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AF645-6BCC-ABDC-0D05-97510AE9E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47A95-90B9-AE36-54C4-504DE92690B1}"/>
              </a:ext>
            </a:extLst>
          </p:cNvPr>
          <p:cNvSpPr/>
          <p:nvPr/>
        </p:nvSpPr>
        <p:spPr bwMode="white">
          <a:xfrm>
            <a:off x="1462857" y="2479021"/>
            <a:ext cx="257142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DB0A2C-CC02-B6DA-2A69-55036DEF2E53}"/>
              </a:ext>
            </a:extLst>
          </p:cNvPr>
          <p:cNvSpPr/>
          <p:nvPr/>
        </p:nvSpPr>
        <p:spPr bwMode="white">
          <a:xfrm>
            <a:off x="1462857" y="2965464"/>
            <a:ext cx="257142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DBD349-0C92-461C-5A47-13BFC9F658A6}"/>
              </a:ext>
            </a:extLst>
          </p:cNvPr>
          <p:cNvSpPr/>
          <p:nvPr/>
        </p:nvSpPr>
        <p:spPr bwMode="white">
          <a:xfrm>
            <a:off x="1462857" y="3442370"/>
            <a:ext cx="257142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D3F074-EF14-6A81-A1E6-37C1AAE9C02C}"/>
              </a:ext>
            </a:extLst>
          </p:cNvPr>
          <p:cNvSpPr/>
          <p:nvPr/>
        </p:nvSpPr>
        <p:spPr bwMode="white">
          <a:xfrm>
            <a:off x="1481904" y="3909737"/>
            <a:ext cx="228571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B952A5-8784-202C-A52C-86B06F2E84C8}"/>
              </a:ext>
            </a:extLst>
          </p:cNvPr>
          <p:cNvSpPr/>
          <p:nvPr/>
        </p:nvSpPr>
        <p:spPr bwMode="white">
          <a:xfrm>
            <a:off x="1491428" y="4396180"/>
            <a:ext cx="209523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5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462EA-5473-C4F3-DD62-C10C5FF0DC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F4E101-78D0-BDCE-225D-1C87F868B648}"/>
              </a:ext>
            </a:extLst>
          </p:cNvPr>
          <p:cNvSpPr/>
          <p:nvPr/>
        </p:nvSpPr>
        <p:spPr bwMode="white">
          <a:xfrm>
            <a:off x="1462857" y="1516655"/>
            <a:ext cx="266666" cy="21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765C7-C6D4-7C92-1BC2-511D869F9B55}"/>
              </a:ext>
            </a:extLst>
          </p:cNvPr>
          <p:cNvSpPr/>
          <p:nvPr/>
        </p:nvSpPr>
        <p:spPr bwMode="white">
          <a:xfrm>
            <a:off x="1491428" y="2472190"/>
            <a:ext cx="219047" cy="21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A083EC-D956-4A7F-CCFF-DF7C9A078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31" y="3933056"/>
            <a:ext cx="10800000" cy="236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C57638-A598-33EF-1157-13A7CDAB3933}"/>
              </a:ext>
            </a:extLst>
          </p:cNvPr>
          <p:cNvSpPr/>
          <p:nvPr/>
        </p:nvSpPr>
        <p:spPr bwMode="white">
          <a:xfrm>
            <a:off x="1474069" y="4057201"/>
            <a:ext cx="257142" cy="2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00991A-9C2B-3DD8-1BE9-5B65B7B4C02F}"/>
              </a:ext>
            </a:extLst>
          </p:cNvPr>
          <p:cNvSpPr/>
          <p:nvPr/>
        </p:nvSpPr>
        <p:spPr bwMode="white">
          <a:xfrm>
            <a:off x="1493116" y="5489648"/>
            <a:ext cx="228571" cy="2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6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9B864-B5AD-4BA3-4AD8-FE07214FD1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B4CBF5-C4DA-39F9-6D6C-2C42B7E8CBD8}"/>
              </a:ext>
            </a:extLst>
          </p:cNvPr>
          <p:cNvSpPr/>
          <p:nvPr/>
        </p:nvSpPr>
        <p:spPr bwMode="white">
          <a:xfrm>
            <a:off x="1043809" y="1048304"/>
            <a:ext cx="219047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3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2023-12-24T06:00:34Z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