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D87259E9-C746-6F55-8EFE-2E35C0BEE3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2924944"/>
            <a:ext cx="9000000" cy="69763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6ADA50-B56B-79A3-6058-ED1EFD2090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773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30C95F-54FA-2F35-BC7C-46CCE5B10CCB}"/>
              </a:ext>
            </a:extLst>
          </p:cNvPr>
          <p:cNvSpPr/>
          <p:nvPr/>
        </p:nvSpPr>
        <p:spPr bwMode="white">
          <a:xfrm>
            <a:off x="4891596" y="1809383"/>
            <a:ext cx="280895" cy="245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3D9E62-E9A3-1A91-809B-0BECA8889EA3}"/>
              </a:ext>
            </a:extLst>
          </p:cNvPr>
          <p:cNvSpPr/>
          <p:nvPr/>
        </p:nvSpPr>
        <p:spPr bwMode="white">
          <a:xfrm>
            <a:off x="1998970" y="2921906"/>
            <a:ext cx="215153" cy="251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005874-1AA8-EA56-3003-1356E559F3EC}"/>
              </a:ext>
            </a:extLst>
          </p:cNvPr>
          <p:cNvSpPr/>
          <p:nvPr/>
        </p:nvSpPr>
        <p:spPr bwMode="white">
          <a:xfrm>
            <a:off x="1992994" y="4602654"/>
            <a:ext cx="245036" cy="251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15ACEBF-8846-48E9-4C60-50678924AA3B}"/>
              </a:ext>
            </a:extLst>
          </p:cNvPr>
          <p:cNvSpPr/>
          <p:nvPr/>
        </p:nvSpPr>
        <p:spPr bwMode="white">
          <a:xfrm>
            <a:off x="3343683" y="5164897"/>
            <a:ext cx="197224" cy="245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BC1293E-8D2F-124B-3685-591547ADA7B4}"/>
              </a:ext>
            </a:extLst>
          </p:cNvPr>
          <p:cNvSpPr/>
          <p:nvPr/>
        </p:nvSpPr>
        <p:spPr bwMode="white">
          <a:xfrm>
            <a:off x="1963111" y="6277420"/>
            <a:ext cx="239059" cy="25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D9B82B0-0764-462E-D28D-E678EA4356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52"/>
          <a:stretch/>
        </p:blipFill>
        <p:spPr>
          <a:xfrm>
            <a:off x="7485126" y="1052736"/>
            <a:ext cx="4483263" cy="2943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8147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4FB796-996F-D0B4-4639-B7410A6EB0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442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012148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4FA497-505F-B0AF-EF39-330ABB1A70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4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A455E9-8F3E-F52A-573B-F6430E94F97D}"/>
              </a:ext>
            </a:extLst>
          </p:cNvPr>
          <p:cNvSpPr/>
          <p:nvPr/>
        </p:nvSpPr>
        <p:spPr bwMode="white">
          <a:xfrm>
            <a:off x="1396190" y="1181551"/>
            <a:ext cx="304761" cy="40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3D4D68-D92C-F147-3B6F-4261FE439DEC}"/>
              </a:ext>
            </a:extLst>
          </p:cNvPr>
          <p:cNvSpPr/>
          <p:nvPr/>
        </p:nvSpPr>
        <p:spPr bwMode="white">
          <a:xfrm>
            <a:off x="1396190" y="2962735"/>
            <a:ext cx="304761" cy="40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4F07FC-1B3E-2855-FDF4-ECC78C2A7F70}"/>
              </a:ext>
            </a:extLst>
          </p:cNvPr>
          <p:cNvSpPr/>
          <p:nvPr/>
        </p:nvSpPr>
        <p:spPr bwMode="white">
          <a:xfrm>
            <a:off x="1348571" y="3848565"/>
            <a:ext cx="380952" cy="40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B24269-6443-DE06-5F36-BE3E06E7B92A}"/>
              </a:ext>
            </a:extLst>
          </p:cNvPr>
          <p:cNvSpPr/>
          <p:nvPr/>
        </p:nvSpPr>
        <p:spPr bwMode="white">
          <a:xfrm>
            <a:off x="1396190" y="4753445"/>
            <a:ext cx="304761" cy="39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6AEC85-08BD-1A9C-7315-0135281F7EF7}"/>
              </a:ext>
            </a:extLst>
          </p:cNvPr>
          <p:cNvSpPr/>
          <p:nvPr/>
        </p:nvSpPr>
        <p:spPr bwMode="white">
          <a:xfrm>
            <a:off x="1396190" y="5639274"/>
            <a:ext cx="304761" cy="40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569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626CE8-3E5E-F2D1-C942-2B25292D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2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6F2278-FE03-E8E9-DA13-1467CE9361D1}"/>
              </a:ext>
            </a:extLst>
          </p:cNvPr>
          <p:cNvSpPr/>
          <p:nvPr/>
        </p:nvSpPr>
        <p:spPr bwMode="white">
          <a:xfrm>
            <a:off x="5303912" y="2492896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450002-965D-AB67-99CE-A4A3E15099B2}"/>
              </a:ext>
            </a:extLst>
          </p:cNvPr>
          <p:cNvSpPr/>
          <p:nvPr/>
        </p:nvSpPr>
        <p:spPr bwMode="white">
          <a:xfrm>
            <a:off x="2710476" y="3717033"/>
            <a:ext cx="721228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2770391-42E1-2E2D-5CA3-4D39493B7A8F}"/>
              </a:ext>
            </a:extLst>
          </p:cNvPr>
          <p:cNvSpPr/>
          <p:nvPr/>
        </p:nvSpPr>
        <p:spPr bwMode="white">
          <a:xfrm>
            <a:off x="2710476" y="4992170"/>
            <a:ext cx="866666" cy="31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701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B7F357-F9D2-B1DD-8C09-1ACD3C75D0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9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D5EE68-EB18-CD65-E8EE-B4FB75E428C3}"/>
              </a:ext>
            </a:extLst>
          </p:cNvPr>
          <p:cNvSpPr/>
          <p:nvPr/>
        </p:nvSpPr>
        <p:spPr bwMode="white">
          <a:xfrm>
            <a:off x="2205714" y="1363014"/>
            <a:ext cx="771428" cy="3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95F28A-A7F8-0C12-EC41-A1EC6C04DD37}"/>
              </a:ext>
            </a:extLst>
          </p:cNvPr>
          <p:cNvSpPr/>
          <p:nvPr/>
        </p:nvSpPr>
        <p:spPr bwMode="white">
          <a:xfrm>
            <a:off x="4500952" y="2526519"/>
            <a:ext cx="876190" cy="3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DD5EE8-6394-A0A5-5A97-80B59E70D209}"/>
              </a:ext>
            </a:extLst>
          </p:cNvPr>
          <p:cNvSpPr/>
          <p:nvPr/>
        </p:nvSpPr>
        <p:spPr bwMode="white">
          <a:xfrm>
            <a:off x="3043809" y="3680488"/>
            <a:ext cx="876190" cy="3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558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D7756A-9995-4A9B-D101-062E06832D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3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5A3464-11AD-C87E-91AB-6960128D1664}"/>
              </a:ext>
            </a:extLst>
          </p:cNvPr>
          <p:cNvSpPr/>
          <p:nvPr/>
        </p:nvSpPr>
        <p:spPr bwMode="white">
          <a:xfrm>
            <a:off x="1348571" y="2307159"/>
            <a:ext cx="438095" cy="40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360FC0-7719-B5F9-A21C-2D4256A85DE5}"/>
              </a:ext>
            </a:extLst>
          </p:cNvPr>
          <p:cNvSpPr/>
          <p:nvPr/>
        </p:nvSpPr>
        <p:spPr bwMode="white">
          <a:xfrm>
            <a:off x="1386666" y="4901183"/>
            <a:ext cx="380952" cy="410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477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0A86BA-1108-6E80-87B5-AC83427E06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2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2210CB-5AF4-C32B-4498-B3FBB2FB85D9}"/>
              </a:ext>
            </a:extLst>
          </p:cNvPr>
          <p:cNvSpPr/>
          <p:nvPr/>
        </p:nvSpPr>
        <p:spPr bwMode="white">
          <a:xfrm>
            <a:off x="1386666" y="1143640"/>
            <a:ext cx="342857" cy="40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423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5BAE6A-F0EF-6500-BE25-DD66A23661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7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2CBD44-77C7-A027-19B1-13388C466389}"/>
              </a:ext>
            </a:extLst>
          </p:cNvPr>
          <p:cNvSpPr/>
          <p:nvPr/>
        </p:nvSpPr>
        <p:spPr bwMode="white">
          <a:xfrm>
            <a:off x="1329523" y="1115131"/>
            <a:ext cx="438095" cy="400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3FED19-DD0F-F414-71A5-778A348E0D9E}"/>
              </a:ext>
            </a:extLst>
          </p:cNvPr>
          <p:cNvSpPr/>
          <p:nvPr/>
        </p:nvSpPr>
        <p:spPr bwMode="white">
          <a:xfrm>
            <a:off x="1329523" y="2851798"/>
            <a:ext cx="438095" cy="391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59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E31A04-59AD-504A-2DF8-453EDC5536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47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DF7174-07C7-168B-E7D2-A61BF6DE4278}"/>
              </a:ext>
            </a:extLst>
          </p:cNvPr>
          <p:cNvSpPr/>
          <p:nvPr/>
        </p:nvSpPr>
        <p:spPr bwMode="white">
          <a:xfrm>
            <a:off x="4530718" y="4487843"/>
            <a:ext cx="1205242" cy="793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9E73D63-8FB1-EE37-9C4F-851B309C9350}"/>
              </a:ext>
            </a:extLst>
          </p:cNvPr>
          <p:cNvSpPr/>
          <p:nvPr/>
        </p:nvSpPr>
        <p:spPr bwMode="white">
          <a:xfrm>
            <a:off x="3143672" y="5560050"/>
            <a:ext cx="1727437" cy="89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585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9E3E4C-502F-22DD-FB3F-6985E43B5A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9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B1EBBA-D275-AD03-E85C-A9B83AFDAB86}"/>
              </a:ext>
            </a:extLst>
          </p:cNvPr>
          <p:cNvSpPr/>
          <p:nvPr/>
        </p:nvSpPr>
        <p:spPr bwMode="white">
          <a:xfrm>
            <a:off x="2796190" y="1134275"/>
            <a:ext cx="1495238" cy="610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AD9FE4-3790-6F35-64FE-3938EBA972A9}"/>
              </a:ext>
            </a:extLst>
          </p:cNvPr>
          <p:cNvSpPr/>
          <p:nvPr/>
        </p:nvSpPr>
        <p:spPr bwMode="white">
          <a:xfrm>
            <a:off x="5853333" y="1420643"/>
            <a:ext cx="866666" cy="32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4EA66D-301A-B7D9-1D55-B8D1EE560195}"/>
              </a:ext>
            </a:extLst>
          </p:cNvPr>
          <p:cNvSpPr/>
          <p:nvPr/>
        </p:nvSpPr>
        <p:spPr bwMode="white">
          <a:xfrm>
            <a:off x="2558094" y="3253397"/>
            <a:ext cx="1449673" cy="96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5CC388-3DF3-0D81-0E42-2D9A4208F116}"/>
              </a:ext>
            </a:extLst>
          </p:cNvPr>
          <p:cNvSpPr/>
          <p:nvPr/>
        </p:nvSpPr>
        <p:spPr bwMode="white">
          <a:xfrm>
            <a:off x="5139047" y="3539765"/>
            <a:ext cx="866666" cy="32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140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D9AE58-D4C8-C688-6269-926C573B2D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1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887DE5-4ACF-C098-AFCC-AAAE4740F294}"/>
              </a:ext>
            </a:extLst>
          </p:cNvPr>
          <p:cNvSpPr/>
          <p:nvPr/>
        </p:nvSpPr>
        <p:spPr bwMode="white">
          <a:xfrm>
            <a:off x="2243809" y="1325263"/>
            <a:ext cx="5508375" cy="967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1F46685-EFE7-B1CE-1884-1F97686B95A4}"/>
              </a:ext>
            </a:extLst>
          </p:cNvPr>
          <p:cNvSpPr/>
          <p:nvPr/>
        </p:nvSpPr>
        <p:spPr bwMode="white">
          <a:xfrm>
            <a:off x="2548570" y="2492896"/>
            <a:ext cx="3979477" cy="980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809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2023-12-28T03:23:11Z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