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3A171BF-1921-1547-A038-A3C72419B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886694"/>
            <a:ext cx="9000000" cy="5696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5C9893-47DD-0CFE-5B30-1722BD14B8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9949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8003E-4584-FE5F-7329-07521A7062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4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42A68B-0400-DD6D-AE9D-7025903784DC}"/>
              </a:ext>
            </a:extLst>
          </p:cNvPr>
          <p:cNvSpPr/>
          <p:nvPr/>
        </p:nvSpPr>
        <p:spPr bwMode="white">
          <a:xfrm>
            <a:off x="1348571" y="2353084"/>
            <a:ext cx="438095" cy="40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EFBD2F-EBC0-1151-B0D0-29B90EA85753}"/>
              </a:ext>
            </a:extLst>
          </p:cNvPr>
          <p:cNvSpPr/>
          <p:nvPr/>
        </p:nvSpPr>
        <p:spPr bwMode="white">
          <a:xfrm>
            <a:off x="1386666" y="3257933"/>
            <a:ext cx="380952" cy="41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69BC33-ADD7-EF71-A3D1-7D5CD4BE6261}"/>
              </a:ext>
            </a:extLst>
          </p:cNvPr>
          <p:cNvSpPr/>
          <p:nvPr/>
        </p:nvSpPr>
        <p:spPr bwMode="white">
          <a:xfrm>
            <a:off x="1386666" y="4181831"/>
            <a:ext cx="380952" cy="4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F5551B-A803-CB31-BB85-9714029B3AA6}"/>
              </a:ext>
            </a:extLst>
          </p:cNvPr>
          <p:cNvSpPr/>
          <p:nvPr/>
        </p:nvSpPr>
        <p:spPr bwMode="white">
          <a:xfrm>
            <a:off x="1348571" y="5105729"/>
            <a:ext cx="438095" cy="40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52DE0D-AFB8-158B-A079-7218B8D53A45}"/>
              </a:ext>
            </a:extLst>
          </p:cNvPr>
          <p:cNvSpPr/>
          <p:nvPr/>
        </p:nvSpPr>
        <p:spPr bwMode="white">
          <a:xfrm>
            <a:off x="1386666" y="6010578"/>
            <a:ext cx="380952" cy="41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595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3A11DA-DFFB-05EC-3DE4-A574D4A6A7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9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1DF50F-1E17-FB9F-8862-254EBE6C180F}"/>
              </a:ext>
            </a:extLst>
          </p:cNvPr>
          <p:cNvSpPr/>
          <p:nvPr/>
        </p:nvSpPr>
        <p:spPr bwMode="white">
          <a:xfrm>
            <a:off x="1308530" y="2264727"/>
            <a:ext cx="302439" cy="33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F146D5-2C64-CD42-41AB-1AF1A855137E}"/>
              </a:ext>
            </a:extLst>
          </p:cNvPr>
          <p:cNvSpPr/>
          <p:nvPr/>
        </p:nvSpPr>
        <p:spPr bwMode="white">
          <a:xfrm>
            <a:off x="1259486" y="4621090"/>
            <a:ext cx="376005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42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FC77B4-E322-F8BB-9EA4-F80034834E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1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8BC155-43A7-2D11-C126-3E559CC9F75E}"/>
              </a:ext>
            </a:extLst>
          </p:cNvPr>
          <p:cNvSpPr/>
          <p:nvPr/>
        </p:nvSpPr>
        <p:spPr bwMode="white">
          <a:xfrm>
            <a:off x="1300556" y="1216210"/>
            <a:ext cx="336554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13D261-377B-90DD-3074-4F3F093C9938}"/>
              </a:ext>
            </a:extLst>
          </p:cNvPr>
          <p:cNvSpPr/>
          <p:nvPr/>
        </p:nvSpPr>
        <p:spPr bwMode="white">
          <a:xfrm>
            <a:off x="1308970" y="2849894"/>
            <a:ext cx="302899" cy="35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614F83-007B-49D3-344C-A79F72FBF863}"/>
              </a:ext>
            </a:extLst>
          </p:cNvPr>
          <p:cNvSpPr/>
          <p:nvPr/>
        </p:nvSpPr>
        <p:spPr bwMode="white">
          <a:xfrm>
            <a:off x="1292142" y="4449894"/>
            <a:ext cx="328140" cy="37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57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5EF01-754F-A9FC-C2A0-42A0B67A0A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2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E0138D-5E82-753C-2749-F550DF55062D}"/>
              </a:ext>
            </a:extLst>
          </p:cNvPr>
          <p:cNvSpPr/>
          <p:nvPr/>
        </p:nvSpPr>
        <p:spPr bwMode="white">
          <a:xfrm>
            <a:off x="1370172" y="2365548"/>
            <a:ext cx="380815" cy="39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379B64-18FA-ACE6-30C1-FFFE622271F8}"/>
              </a:ext>
            </a:extLst>
          </p:cNvPr>
          <p:cNvSpPr/>
          <p:nvPr/>
        </p:nvSpPr>
        <p:spPr bwMode="white">
          <a:xfrm>
            <a:off x="1370172" y="3248129"/>
            <a:ext cx="371527" cy="4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DA2C59-F50E-9074-8B89-DC6D84D1E928}"/>
              </a:ext>
            </a:extLst>
          </p:cNvPr>
          <p:cNvSpPr/>
          <p:nvPr/>
        </p:nvSpPr>
        <p:spPr bwMode="white">
          <a:xfrm>
            <a:off x="1333019" y="4158580"/>
            <a:ext cx="427256" cy="38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BBD57C-B8E5-8C6F-6796-A66F7CDA6311}"/>
              </a:ext>
            </a:extLst>
          </p:cNvPr>
          <p:cNvSpPr/>
          <p:nvPr/>
        </p:nvSpPr>
        <p:spPr bwMode="white">
          <a:xfrm>
            <a:off x="1388748" y="5050451"/>
            <a:ext cx="343662" cy="39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3A67CB-3CBA-CE84-C682-CA3FB035856C}"/>
              </a:ext>
            </a:extLst>
          </p:cNvPr>
          <p:cNvSpPr/>
          <p:nvPr/>
        </p:nvSpPr>
        <p:spPr bwMode="white">
          <a:xfrm>
            <a:off x="1388748" y="5942322"/>
            <a:ext cx="306509" cy="39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00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4B3F18-C008-E595-F280-DDB46F9A2B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5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02303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747DAD-5372-33F3-198D-E4F61C8E37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72000"/>
            <a:ext cx="6960175" cy="4875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E253CB-F9A1-2A50-0820-D91F7672A46C}"/>
              </a:ext>
            </a:extLst>
          </p:cNvPr>
          <p:cNvSpPr/>
          <p:nvPr/>
        </p:nvSpPr>
        <p:spPr bwMode="white">
          <a:xfrm>
            <a:off x="1055440" y="1844824"/>
            <a:ext cx="392718" cy="38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10FBD7-00C2-2996-509E-917D1224EF07}"/>
              </a:ext>
            </a:extLst>
          </p:cNvPr>
          <p:cNvSpPr/>
          <p:nvPr/>
        </p:nvSpPr>
        <p:spPr bwMode="white">
          <a:xfrm>
            <a:off x="1094712" y="3039468"/>
            <a:ext cx="353446" cy="38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7AB336-5F07-CBEA-785E-45CA49E95797}"/>
              </a:ext>
            </a:extLst>
          </p:cNvPr>
          <p:cNvSpPr/>
          <p:nvPr/>
        </p:nvSpPr>
        <p:spPr bwMode="white">
          <a:xfrm>
            <a:off x="1106067" y="3645024"/>
            <a:ext cx="382900" cy="39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920818-2545-D24E-FA5D-F8D22D468896}"/>
              </a:ext>
            </a:extLst>
          </p:cNvPr>
          <p:cNvSpPr/>
          <p:nvPr/>
        </p:nvSpPr>
        <p:spPr bwMode="white">
          <a:xfrm>
            <a:off x="1055440" y="4805015"/>
            <a:ext cx="451625" cy="38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A17A99C-7DC1-3BB2-1ADB-20CF207898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/>
          <a:stretch/>
        </p:blipFill>
        <p:spPr>
          <a:xfrm>
            <a:off x="7680176" y="1740485"/>
            <a:ext cx="2144894" cy="345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209CFBD0-EE16-5BF6-3CFC-F600BEF369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5" r="17113"/>
          <a:stretch/>
        </p:blipFill>
        <p:spPr>
          <a:xfrm>
            <a:off x="9825070" y="1740485"/>
            <a:ext cx="2144894" cy="345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316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52C096-309D-9464-0F47-20D8F7DA80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40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134688-F855-C4B0-4165-906D11774440}"/>
              </a:ext>
            </a:extLst>
          </p:cNvPr>
          <p:cNvSpPr/>
          <p:nvPr/>
        </p:nvSpPr>
        <p:spPr bwMode="white">
          <a:xfrm>
            <a:off x="3708284" y="3735188"/>
            <a:ext cx="330241" cy="3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B37E4A-6038-0C23-7B45-6E0DFD2018C0}"/>
              </a:ext>
            </a:extLst>
          </p:cNvPr>
          <p:cNvSpPr/>
          <p:nvPr/>
        </p:nvSpPr>
        <p:spPr bwMode="white">
          <a:xfrm>
            <a:off x="8919659" y="4524671"/>
            <a:ext cx="298023" cy="3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4EBC9F-C88D-E064-1802-AC8F0F3642C1}"/>
              </a:ext>
            </a:extLst>
          </p:cNvPr>
          <p:cNvSpPr/>
          <p:nvPr/>
        </p:nvSpPr>
        <p:spPr bwMode="white">
          <a:xfrm>
            <a:off x="2854489" y="6087524"/>
            <a:ext cx="322187" cy="35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26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EE1C5-513C-FDCE-F078-9EA0AD4C65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8E1943-6B86-5824-74A8-C4967941D2F6}"/>
              </a:ext>
            </a:extLst>
          </p:cNvPr>
          <p:cNvSpPr/>
          <p:nvPr/>
        </p:nvSpPr>
        <p:spPr bwMode="white">
          <a:xfrm>
            <a:off x="2948571" y="1153317"/>
            <a:ext cx="438095" cy="39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B890AB-C5F6-2FC4-F66E-6B226AEF879B}"/>
              </a:ext>
            </a:extLst>
          </p:cNvPr>
          <p:cNvSpPr/>
          <p:nvPr/>
        </p:nvSpPr>
        <p:spPr bwMode="white">
          <a:xfrm>
            <a:off x="2948571" y="3939874"/>
            <a:ext cx="314285" cy="40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97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2023-12-27T23:33:33Z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