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223BA8-9FFC-BCFB-CDCC-79272F3C0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09" y="3111483"/>
            <a:ext cx="6445581" cy="6350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996BF-1EF6-D6BB-25B8-1274C53E2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6681E8-D291-021B-647D-49BFE913E083}"/>
              </a:ext>
            </a:extLst>
          </p:cNvPr>
          <p:cNvSpPr/>
          <p:nvPr/>
        </p:nvSpPr>
        <p:spPr bwMode="white">
          <a:xfrm>
            <a:off x="1320000" y="1248707"/>
            <a:ext cx="447619" cy="40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6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512A4-0E0B-3197-8308-092D6E8D7C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3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2D7AE0-51D0-B589-1654-DCA11C661FA4}"/>
              </a:ext>
            </a:extLst>
          </p:cNvPr>
          <p:cNvSpPr/>
          <p:nvPr/>
        </p:nvSpPr>
        <p:spPr bwMode="white">
          <a:xfrm>
            <a:off x="7396533" y="3408196"/>
            <a:ext cx="2451834" cy="60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222ADE-5D58-05DD-58BD-3D4628F7AFA9}"/>
              </a:ext>
            </a:extLst>
          </p:cNvPr>
          <p:cNvSpPr/>
          <p:nvPr/>
        </p:nvSpPr>
        <p:spPr bwMode="white">
          <a:xfrm>
            <a:off x="5519936" y="3429000"/>
            <a:ext cx="792087" cy="60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7E909D-D2A1-235D-10B8-9020BA20C24C}"/>
              </a:ext>
            </a:extLst>
          </p:cNvPr>
          <p:cNvSpPr/>
          <p:nvPr/>
        </p:nvSpPr>
        <p:spPr bwMode="white">
          <a:xfrm>
            <a:off x="2711624" y="4673508"/>
            <a:ext cx="1308921" cy="91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C751CA-C145-9272-C5C0-3BE87AAF79D9}"/>
              </a:ext>
            </a:extLst>
          </p:cNvPr>
          <p:cNvSpPr/>
          <p:nvPr/>
        </p:nvSpPr>
        <p:spPr bwMode="white">
          <a:xfrm>
            <a:off x="8330116" y="4503540"/>
            <a:ext cx="2590419" cy="77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9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C9D20-4B75-D18D-9597-766B5C7C0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1E014-1C3B-0ED2-C82E-DA775ABE2283}"/>
              </a:ext>
            </a:extLst>
          </p:cNvPr>
          <p:cNvSpPr/>
          <p:nvPr/>
        </p:nvSpPr>
        <p:spPr bwMode="white">
          <a:xfrm>
            <a:off x="3796190" y="1105463"/>
            <a:ext cx="1266666" cy="6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B390F4-E5C0-A9A2-E634-0756136E7BB5}"/>
              </a:ext>
            </a:extLst>
          </p:cNvPr>
          <p:cNvSpPr/>
          <p:nvPr/>
        </p:nvSpPr>
        <p:spPr bwMode="white">
          <a:xfrm>
            <a:off x="1958095" y="2132856"/>
            <a:ext cx="2409713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08114B-439D-B099-B324-56F374632BD3}"/>
              </a:ext>
            </a:extLst>
          </p:cNvPr>
          <p:cNvSpPr/>
          <p:nvPr/>
        </p:nvSpPr>
        <p:spPr bwMode="white">
          <a:xfrm>
            <a:off x="2139047" y="3669872"/>
            <a:ext cx="657142" cy="6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F04828-E238-B3AF-51EA-35C2FBB190D4}"/>
              </a:ext>
            </a:extLst>
          </p:cNvPr>
          <p:cNvSpPr/>
          <p:nvPr/>
        </p:nvSpPr>
        <p:spPr bwMode="white">
          <a:xfrm>
            <a:off x="4295800" y="3669872"/>
            <a:ext cx="2628571" cy="91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4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66EB1-535A-E074-8E83-0B46694C2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1801C-F2C9-7010-58F8-24018824E553}"/>
              </a:ext>
            </a:extLst>
          </p:cNvPr>
          <p:cNvSpPr/>
          <p:nvPr/>
        </p:nvSpPr>
        <p:spPr bwMode="white">
          <a:xfrm>
            <a:off x="5081904" y="1296758"/>
            <a:ext cx="2152380" cy="61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80FFC3-C77E-E9ED-8770-9DD5FB2093C9}"/>
              </a:ext>
            </a:extLst>
          </p:cNvPr>
          <p:cNvSpPr/>
          <p:nvPr/>
        </p:nvSpPr>
        <p:spPr bwMode="white">
          <a:xfrm>
            <a:off x="9662857" y="1296758"/>
            <a:ext cx="1171427" cy="61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9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35030-4F0F-E9D0-8AF1-566563C22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8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29FB66-402E-9C0C-40BF-3459E0959BE8}"/>
              </a:ext>
            </a:extLst>
          </p:cNvPr>
          <p:cNvSpPr/>
          <p:nvPr/>
        </p:nvSpPr>
        <p:spPr bwMode="white">
          <a:xfrm>
            <a:off x="1171538" y="2677398"/>
            <a:ext cx="314708" cy="28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9E21CC-2148-26A5-6D5A-4035F6E6620B}"/>
              </a:ext>
            </a:extLst>
          </p:cNvPr>
          <p:cNvSpPr/>
          <p:nvPr/>
        </p:nvSpPr>
        <p:spPr bwMode="white">
          <a:xfrm>
            <a:off x="1212587" y="3369146"/>
            <a:ext cx="253135" cy="28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01766E-F3F9-7F19-D66E-4AAC48015ADE}"/>
              </a:ext>
            </a:extLst>
          </p:cNvPr>
          <p:cNvSpPr/>
          <p:nvPr/>
        </p:nvSpPr>
        <p:spPr bwMode="white">
          <a:xfrm>
            <a:off x="1198904" y="4047196"/>
            <a:ext cx="273659" cy="30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1D7BBB-0F17-0772-1FA7-42992D893306}"/>
              </a:ext>
            </a:extLst>
          </p:cNvPr>
          <p:cNvSpPr/>
          <p:nvPr/>
        </p:nvSpPr>
        <p:spPr bwMode="white">
          <a:xfrm>
            <a:off x="1212587" y="4738944"/>
            <a:ext cx="253135" cy="28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F227C3-19C3-A339-DEF9-46891E75191C}"/>
              </a:ext>
            </a:extLst>
          </p:cNvPr>
          <p:cNvSpPr/>
          <p:nvPr/>
        </p:nvSpPr>
        <p:spPr bwMode="white">
          <a:xfrm>
            <a:off x="1198904" y="5423843"/>
            <a:ext cx="273659" cy="29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8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9C781-B178-1E24-092D-53CD19F5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16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7AF52A-DF51-4F6D-692B-41AE78EFA96B}"/>
              </a:ext>
            </a:extLst>
          </p:cNvPr>
          <p:cNvSpPr/>
          <p:nvPr/>
        </p:nvSpPr>
        <p:spPr bwMode="white">
          <a:xfrm>
            <a:off x="1179299" y="2741093"/>
            <a:ext cx="320118" cy="28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077A0D-EAA1-BB2F-DEB4-1A80A2D51DDF}"/>
              </a:ext>
            </a:extLst>
          </p:cNvPr>
          <p:cNvSpPr/>
          <p:nvPr/>
        </p:nvSpPr>
        <p:spPr bwMode="white">
          <a:xfrm>
            <a:off x="1221054" y="4816643"/>
            <a:ext cx="257486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09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09843-BAC1-1F77-630B-B5C9759FE4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ED7F8-C9EF-5DE3-E9E5-528DDB0A3135}"/>
              </a:ext>
            </a:extLst>
          </p:cNvPr>
          <p:cNvSpPr/>
          <p:nvPr/>
        </p:nvSpPr>
        <p:spPr bwMode="white">
          <a:xfrm>
            <a:off x="1329523" y="1200837"/>
            <a:ext cx="438095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EDCF2-0E70-A4AB-5C8E-3EF37CB33811}"/>
              </a:ext>
            </a:extLst>
          </p:cNvPr>
          <p:cNvSpPr/>
          <p:nvPr/>
        </p:nvSpPr>
        <p:spPr bwMode="white">
          <a:xfrm>
            <a:off x="1329523" y="4042239"/>
            <a:ext cx="438095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12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49197-8C82-CCE7-DE5B-696D0B2CC8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628F4-8FFF-F8AA-E002-0888735A2343}"/>
              </a:ext>
            </a:extLst>
          </p:cNvPr>
          <p:cNvSpPr/>
          <p:nvPr/>
        </p:nvSpPr>
        <p:spPr bwMode="white">
          <a:xfrm>
            <a:off x="1329523" y="1258297"/>
            <a:ext cx="438095" cy="39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9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A6C76-072F-1EF8-1462-AA0435421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09DB98-994A-9C55-8BFC-64C87FA8B5BE}"/>
              </a:ext>
            </a:extLst>
          </p:cNvPr>
          <p:cNvSpPr/>
          <p:nvPr/>
        </p:nvSpPr>
        <p:spPr bwMode="white">
          <a:xfrm>
            <a:off x="2453333" y="6040196"/>
            <a:ext cx="390476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9D0A20-8C5C-2182-C166-9DFC7C3C10D3}"/>
              </a:ext>
            </a:extLst>
          </p:cNvPr>
          <p:cNvSpPr/>
          <p:nvPr/>
        </p:nvSpPr>
        <p:spPr bwMode="white">
          <a:xfrm>
            <a:off x="5958095" y="6040196"/>
            <a:ext cx="380952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58899F-7227-E52D-828A-68C0BCAE50CD}"/>
              </a:ext>
            </a:extLst>
          </p:cNvPr>
          <p:cNvSpPr/>
          <p:nvPr/>
        </p:nvSpPr>
        <p:spPr bwMode="white">
          <a:xfrm>
            <a:off x="9453333" y="6040196"/>
            <a:ext cx="380952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69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6FC51-2E1A-E7BA-6F35-A9AE71FD6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4EB78-6835-293C-F345-C9740BD3A886}"/>
              </a:ext>
            </a:extLst>
          </p:cNvPr>
          <p:cNvSpPr/>
          <p:nvPr/>
        </p:nvSpPr>
        <p:spPr bwMode="white">
          <a:xfrm>
            <a:off x="2567619" y="3642198"/>
            <a:ext cx="295238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013735-46EF-18D0-6A26-DEAA5B5796FF}"/>
              </a:ext>
            </a:extLst>
          </p:cNvPr>
          <p:cNvSpPr/>
          <p:nvPr/>
        </p:nvSpPr>
        <p:spPr bwMode="white">
          <a:xfrm>
            <a:off x="5996190" y="3642198"/>
            <a:ext cx="380952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8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FEF6C-EDC5-E103-C720-4297CBB003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0E3D4C-8EF6-7F22-4363-928E3FC154A6}"/>
              </a:ext>
            </a:extLst>
          </p:cNvPr>
          <p:cNvSpPr/>
          <p:nvPr/>
        </p:nvSpPr>
        <p:spPr bwMode="white">
          <a:xfrm>
            <a:off x="1364266" y="2428128"/>
            <a:ext cx="358948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4E87AD-2DB2-CC41-9209-DB8B84414F40}"/>
              </a:ext>
            </a:extLst>
          </p:cNvPr>
          <p:cNvSpPr/>
          <p:nvPr/>
        </p:nvSpPr>
        <p:spPr bwMode="white">
          <a:xfrm>
            <a:off x="1382674" y="5128416"/>
            <a:ext cx="331337" cy="3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08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A091E-F76B-6E60-ABE6-D0B473264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C1091-CB03-591A-6976-2B10B9E77569}"/>
              </a:ext>
            </a:extLst>
          </p:cNvPr>
          <p:cNvSpPr/>
          <p:nvPr/>
        </p:nvSpPr>
        <p:spPr bwMode="white">
          <a:xfrm>
            <a:off x="1320000" y="1162861"/>
            <a:ext cx="447619" cy="40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C54410-23D9-8B8B-8986-A41F14E937C2}"/>
              </a:ext>
            </a:extLst>
          </p:cNvPr>
          <p:cNvSpPr/>
          <p:nvPr/>
        </p:nvSpPr>
        <p:spPr bwMode="white">
          <a:xfrm>
            <a:off x="1377142" y="3958982"/>
            <a:ext cx="352380" cy="39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02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2023-12-27T23:09:30Z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