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652A1D6-36A6-93A4-F5F1-93905BC183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2984219"/>
            <a:ext cx="9000000" cy="44478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083350-B439-718C-4FBB-5D016ED21B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2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022882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77ECA1-C51E-E2BA-44D8-C84518DB1A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580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673964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FC65F9-ED2C-402D-1578-018FFD5568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1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1A53BA-921C-92B1-7995-40098059195C}"/>
              </a:ext>
            </a:extLst>
          </p:cNvPr>
          <p:cNvSpPr/>
          <p:nvPr/>
        </p:nvSpPr>
        <p:spPr bwMode="white">
          <a:xfrm>
            <a:off x="1443809" y="3184450"/>
            <a:ext cx="304761" cy="40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C116AB-87CC-7E22-1287-54282F3FB3B3}"/>
              </a:ext>
            </a:extLst>
          </p:cNvPr>
          <p:cNvSpPr/>
          <p:nvPr/>
        </p:nvSpPr>
        <p:spPr bwMode="white">
          <a:xfrm>
            <a:off x="1396190" y="4157165"/>
            <a:ext cx="380952" cy="390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38A5B8-F2B3-5D25-8F65-F0A783CEB596}"/>
              </a:ext>
            </a:extLst>
          </p:cNvPr>
          <p:cNvSpPr/>
          <p:nvPr/>
        </p:nvSpPr>
        <p:spPr bwMode="white">
          <a:xfrm>
            <a:off x="1443809" y="5120344"/>
            <a:ext cx="304761" cy="40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87B820-2C47-5C97-544A-E75A527F25C1}"/>
              </a:ext>
            </a:extLst>
          </p:cNvPr>
          <p:cNvSpPr/>
          <p:nvPr/>
        </p:nvSpPr>
        <p:spPr bwMode="white">
          <a:xfrm>
            <a:off x="1443809" y="6093059"/>
            <a:ext cx="304761" cy="40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980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DA8CF7-2C06-FDC5-7856-C3AEC4D4BF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0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CD364C-08C5-CF99-2A16-DCB405D5E282}"/>
              </a:ext>
            </a:extLst>
          </p:cNvPr>
          <p:cNvSpPr/>
          <p:nvPr/>
        </p:nvSpPr>
        <p:spPr bwMode="white">
          <a:xfrm>
            <a:off x="1405714" y="2431307"/>
            <a:ext cx="352380" cy="400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9EDD9F-A81F-BA2E-0BE0-3FFC4EDBAFD5}"/>
              </a:ext>
            </a:extLst>
          </p:cNvPr>
          <p:cNvSpPr/>
          <p:nvPr/>
        </p:nvSpPr>
        <p:spPr bwMode="white">
          <a:xfrm>
            <a:off x="1348571" y="4462892"/>
            <a:ext cx="438095" cy="391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123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A1C973-C8C4-1692-B9FE-41993667B0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0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2A4248-0F0C-8C00-31B0-FEF8E14EBFE1}"/>
              </a:ext>
            </a:extLst>
          </p:cNvPr>
          <p:cNvSpPr/>
          <p:nvPr/>
        </p:nvSpPr>
        <p:spPr bwMode="white">
          <a:xfrm>
            <a:off x="1367619" y="1325020"/>
            <a:ext cx="371428" cy="410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B387E0-00CC-04FB-0113-9684B59312C6}"/>
              </a:ext>
            </a:extLst>
          </p:cNvPr>
          <p:cNvSpPr/>
          <p:nvPr/>
        </p:nvSpPr>
        <p:spPr bwMode="white">
          <a:xfrm>
            <a:off x="1367619" y="3347731"/>
            <a:ext cx="371428" cy="419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420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C852C6-CA44-E1CA-163D-D1AEF9333B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2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83C765-D987-D4BB-4C1A-D15F58BBEF25}"/>
              </a:ext>
            </a:extLst>
          </p:cNvPr>
          <p:cNvSpPr/>
          <p:nvPr/>
        </p:nvSpPr>
        <p:spPr bwMode="white">
          <a:xfrm>
            <a:off x="1329523" y="1210351"/>
            <a:ext cx="438095" cy="390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522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645A56-234D-D007-6E12-ACBB4A2387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069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017DB4-406F-C299-20CD-37A3D429FCD5}"/>
              </a:ext>
            </a:extLst>
          </p:cNvPr>
          <p:cNvSpPr/>
          <p:nvPr/>
        </p:nvSpPr>
        <p:spPr bwMode="white">
          <a:xfrm>
            <a:off x="1197652" y="2196452"/>
            <a:ext cx="332909" cy="304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70D433E-4AB2-CAD8-FFF8-6B348C7A9EB2}"/>
              </a:ext>
            </a:extLst>
          </p:cNvPr>
          <p:cNvSpPr/>
          <p:nvPr/>
        </p:nvSpPr>
        <p:spPr bwMode="white">
          <a:xfrm>
            <a:off x="1241075" y="3732452"/>
            <a:ext cx="267774" cy="297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3982FB1-8056-F7FF-B51F-1A38FE7A7436}"/>
              </a:ext>
            </a:extLst>
          </p:cNvPr>
          <p:cNvSpPr/>
          <p:nvPr/>
        </p:nvSpPr>
        <p:spPr bwMode="white">
          <a:xfrm>
            <a:off x="1226601" y="5261207"/>
            <a:ext cx="289486" cy="31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676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D430FC-B9DA-E65D-4EB0-A60296CB76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25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32B639-A301-B9DD-C41B-8EFD70CE51FA}"/>
              </a:ext>
            </a:extLst>
          </p:cNvPr>
          <p:cNvSpPr/>
          <p:nvPr/>
        </p:nvSpPr>
        <p:spPr bwMode="white">
          <a:xfrm>
            <a:off x="7392144" y="4437112"/>
            <a:ext cx="792088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AA834E1-6B42-3536-D197-730DA2F9E5B4}"/>
              </a:ext>
            </a:extLst>
          </p:cNvPr>
          <p:cNvSpPr/>
          <p:nvPr/>
        </p:nvSpPr>
        <p:spPr bwMode="white">
          <a:xfrm>
            <a:off x="3547079" y="5845846"/>
            <a:ext cx="532900" cy="406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281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B7A6BC-ACCC-57E3-8D25-985936138F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5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1A662E-C78F-9DAC-BC42-FCE14140024A}"/>
              </a:ext>
            </a:extLst>
          </p:cNvPr>
          <p:cNvSpPr/>
          <p:nvPr/>
        </p:nvSpPr>
        <p:spPr bwMode="white">
          <a:xfrm>
            <a:off x="5375920" y="1257724"/>
            <a:ext cx="953603" cy="101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9BC792-F707-D769-C4BC-5A7FE07B9674}"/>
              </a:ext>
            </a:extLst>
          </p:cNvPr>
          <p:cNvSpPr/>
          <p:nvPr/>
        </p:nvSpPr>
        <p:spPr bwMode="white">
          <a:xfrm>
            <a:off x="5672380" y="2953029"/>
            <a:ext cx="580952" cy="314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BCB32F-EDB1-E936-5BA2-427A7A1B75C2}"/>
              </a:ext>
            </a:extLst>
          </p:cNvPr>
          <p:cNvSpPr/>
          <p:nvPr/>
        </p:nvSpPr>
        <p:spPr bwMode="white">
          <a:xfrm>
            <a:off x="8672380" y="4057834"/>
            <a:ext cx="1142857" cy="609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28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4C288C-9C01-ED45-F671-8A65C1D347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269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0D2E5D-24F1-97CC-7309-CC560438B280}"/>
              </a:ext>
            </a:extLst>
          </p:cNvPr>
          <p:cNvSpPr/>
          <p:nvPr/>
        </p:nvSpPr>
        <p:spPr bwMode="white">
          <a:xfrm>
            <a:off x="5983656" y="2357316"/>
            <a:ext cx="327840" cy="382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C226CA5-82DA-ACBE-0054-34A5297E5449}"/>
              </a:ext>
            </a:extLst>
          </p:cNvPr>
          <p:cNvSpPr/>
          <p:nvPr/>
        </p:nvSpPr>
        <p:spPr bwMode="white">
          <a:xfrm>
            <a:off x="3952868" y="5127949"/>
            <a:ext cx="300520" cy="382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694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F5CEEF-C33F-9D5D-3964-5674F9BF1C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8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D90A0D-0D09-1118-31EA-E6A667B655ED}"/>
              </a:ext>
            </a:extLst>
          </p:cNvPr>
          <p:cNvSpPr/>
          <p:nvPr/>
        </p:nvSpPr>
        <p:spPr bwMode="white">
          <a:xfrm>
            <a:off x="4091428" y="1229483"/>
            <a:ext cx="371428" cy="410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20E14E-F911-D152-7ABD-3187793BADDF}"/>
              </a:ext>
            </a:extLst>
          </p:cNvPr>
          <p:cNvSpPr/>
          <p:nvPr/>
        </p:nvSpPr>
        <p:spPr bwMode="white">
          <a:xfrm>
            <a:off x="3472380" y="2202198"/>
            <a:ext cx="390476" cy="40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FF7B60-F149-61C2-81C6-CAC787E60604}"/>
              </a:ext>
            </a:extLst>
          </p:cNvPr>
          <p:cNvSpPr/>
          <p:nvPr/>
        </p:nvSpPr>
        <p:spPr bwMode="white">
          <a:xfrm>
            <a:off x="4062857" y="5110807"/>
            <a:ext cx="438095" cy="390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534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2023-12-24T13:09:06Z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