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C4F771-D3B0-8104-BFB7-3F2064D85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7508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59601-F819-F13F-5840-26ED5FCAF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962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4436A-DF62-5B11-79F3-5C7BF2B02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45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6578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D9850-9401-0D64-F5B7-1C276147B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442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70C8E-1756-5738-EA50-112EDB4C7F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45077D-398D-2211-0702-6C483FA78CC0}"/>
              </a:ext>
            </a:extLst>
          </p:cNvPr>
          <p:cNvSpPr/>
          <p:nvPr/>
        </p:nvSpPr>
        <p:spPr bwMode="white">
          <a:xfrm>
            <a:off x="3359696" y="2780928"/>
            <a:ext cx="345638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CD71ED-B7C9-690A-493D-C50C2D365E62}"/>
              </a:ext>
            </a:extLst>
          </p:cNvPr>
          <p:cNvSpPr/>
          <p:nvPr/>
        </p:nvSpPr>
        <p:spPr bwMode="white">
          <a:xfrm>
            <a:off x="3982772" y="3831220"/>
            <a:ext cx="2490665" cy="53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1AD277-D580-B9AD-F725-26C1F44375FD}"/>
              </a:ext>
            </a:extLst>
          </p:cNvPr>
          <p:cNvSpPr/>
          <p:nvPr/>
        </p:nvSpPr>
        <p:spPr bwMode="white">
          <a:xfrm>
            <a:off x="4727848" y="4845246"/>
            <a:ext cx="2952328" cy="81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94FCA8C-FBD8-9743-B7CF-28A05B6A4D08}"/>
              </a:ext>
            </a:extLst>
          </p:cNvPr>
          <p:cNvSpPr/>
          <p:nvPr/>
        </p:nvSpPr>
        <p:spPr bwMode="white">
          <a:xfrm>
            <a:off x="3431704" y="5765898"/>
            <a:ext cx="49685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5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5D705-8B40-E56F-BF82-051B669E2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F6181-4E17-A238-92C9-CFB40E468A35}"/>
              </a:ext>
            </a:extLst>
          </p:cNvPr>
          <p:cNvSpPr/>
          <p:nvPr/>
        </p:nvSpPr>
        <p:spPr bwMode="white">
          <a:xfrm>
            <a:off x="3503712" y="972000"/>
            <a:ext cx="3282954" cy="87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574537-D466-51B7-0D33-5691A9F3829E}"/>
              </a:ext>
            </a:extLst>
          </p:cNvPr>
          <p:cNvSpPr/>
          <p:nvPr/>
        </p:nvSpPr>
        <p:spPr bwMode="white">
          <a:xfrm>
            <a:off x="5520000" y="2286983"/>
            <a:ext cx="3888368" cy="9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1C04F2-FED2-057B-8EB0-DB72AB882161}"/>
              </a:ext>
            </a:extLst>
          </p:cNvPr>
          <p:cNvSpPr/>
          <p:nvPr/>
        </p:nvSpPr>
        <p:spPr bwMode="white">
          <a:xfrm>
            <a:off x="3143672" y="3439974"/>
            <a:ext cx="4104456" cy="98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7485CC-8F44-E5F8-60EA-955AD4EAF5CC}"/>
              </a:ext>
            </a:extLst>
          </p:cNvPr>
          <p:cNvSpPr/>
          <p:nvPr/>
        </p:nvSpPr>
        <p:spPr bwMode="white">
          <a:xfrm>
            <a:off x="5591944" y="4602496"/>
            <a:ext cx="3232817" cy="9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90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303A4-8F7F-BCB3-AF16-DE4EAB27B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47968-3AFF-90BE-7519-C9645014C8AC}"/>
              </a:ext>
            </a:extLst>
          </p:cNvPr>
          <p:cNvSpPr/>
          <p:nvPr/>
        </p:nvSpPr>
        <p:spPr bwMode="white">
          <a:xfrm>
            <a:off x="5339047" y="1086288"/>
            <a:ext cx="1114285" cy="6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266D28-C994-909D-30E7-D37CFA734A24}"/>
              </a:ext>
            </a:extLst>
          </p:cNvPr>
          <p:cNvSpPr/>
          <p:nvPr/>
        </p:nvSpPr>
        <p:spPr bwMode="white">
          <a:xfrm>
            <a:off x="4967618" y="2248222"/>
            <a:ext cx="2064485" cy="9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358361-0D56-9BB9-D069-DD21402AB6B1}"/>
              </a:ext>
            </a:extLst>
          </p:cNvPr>
          <p:cNvSpPr/>
          <p:nvPr/>
        </p:nvSpPr>
        <p:spPr bwMode="white">
          <a:xfrm>
            <a:off x="4700952" y="3400632"/>
            <a:ext cx="5643520" cy="9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5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88931-16A0-A782-7A91-5A2F9197B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0F0F4-319F-99D6-6740-D625073E6114}"/>
              </a:ext>
            </a:extLst>
          </p:cNvPr>
          <p:cNvSpPr/>
          <p:nvPr/>
        </p:nvSpPr>
        <p:spPr bwMode="white">
          <a:xfrm>
            <a:off x="2063552" y="2183580"/>
            <a:ext cx="2088232" cy="81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5DCC42-DCDD-5B3E-057A-FE0FC10FECD1}"/>
              </a:ext>
            </a:extLst>
          </p:cNvPr>
          <p:cNvSpPr/>
          <p:nvPr/>
        </p:nvSpPr>
        <p:spPr bwMode="white">
          <a:xfrm>
            <a:off x="2272380" y="3082296"/>
            <a:ext cx="2671492" cy="98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7920F6-79CE-6EC4-5635-CCCD1FAA0F98}"/>
              </a:ext>
            </a:extLst>
          </p:cNvPr>
          <p:cNvSpPr/>
          <p:nvPr/>
        </p:nvSpPr>
        <p:spPr bwMode="white">
          <a:xfrm>
            <a:off x="2272380" y="4320542"/>
            <a:ext cx="2311452" cy="98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11EAEC6-0AFE-5047-6C39-4F722A1854B7}"/>
              </a:ext>
            </a:extLst>
          </p:cNvPr>
          <p:cNvSpPr/>
          <p:nvPr/>
        </p:nvSpPr>
        <p:spPr bwMode="white">
          <a:xfrm>
            <a:off x="2207568" y="5450045"/>
            <a:ext cx="3672407" cy="109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3B338-9A36-8C5A-6E38-DB02E75AF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7996E-8E59-8277-80D5-F0EC01DBD6A8}"/>
              </a:ext>
            </a:extLst>
          </p:cNvPr>
          <p:cNvSpPr/>
          <p:nvPr/>
        </p:nvSpPr>
        <p:spPr bwMode="white">
          <a:xfrm>
            <a:off x="2063552" y="971999"/>
            <a:ext cx="4536504" cy="77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5DFD33-C9E5-D06A-1735-C674BF52353F}"/>
              </a:ext>
            </a:extLst>
          </p:cNvPr>
          <p:cNvSpPr/>
          <p:nvPr/>
        </p:nvSpPr>
        <p:spPr bwMode="white">
          <a:xfrm>
            <a:off x="2320000" y="2075530"/>
            <a:ext cx="2983912" cy="77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66F3EF-53DD-A373-A877-4B1C1324C99D}"/>
              </a:ext>
            </a:extLst>
          </p:cNvPr>
          <p:cNvSpPr/>
          <p:nvPr/>
        </p:nvSpPr>
        <p:spPr bwMode="white">
          <a:xfrm>
            <a:off x="2135560" y="3284984"/>
            <a:ext cx="3528392" cy="81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A2057E-F4F0-928A-EEB4-D19C765256C9}"/>
              </a:ext>
            </a:extLst>
          </p:cNvPr>
          <p:cNvSpPr/>
          <p:nvPr/>
        </p:nvSpPr>
        <p:spPr bwMode="white">
          <a:xfrm>
            <a:off x="2135560" y="4554387"/>
            <a:ext cx="4248472" cy="96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45EC587-0628-61E7-A036-856D846FFC57}"/>
              </a:ext>
            </a:extLst>
          </p:cNvPr>
          <p:cNvSpPr/>
          <p:nvPr/>
        </p:nvSpPr>
        <p:spPr bwMode="white">
          <a:xfrm>
            <a:off x="2320000" y="5716756"/>
            <a:ext cx="4352064" cy="10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598C7-86D4-A31F-D56A-D8EA6583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E4C6BB-92C0-C782-B20C-BBF1F027A110}"/>
              </a:ext>
            </a:extLst>
          </p:cNvPr>
          <p:cNvSpPr/>
          <p:nvPr/>
        </p:nvSpPr>
        <p:spPr bwMode="white">
          <a:xfrm>
            <a:off x="2443691" y="3418582"/>
            <a:ext cx="1221959" cy="51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F10028-086D-629B-45B2-77A887A13703}"/>
              </a:ext>
            </a:extLst>
          </p:cNvPr>
          <p:cNvSpPr/>
          <p:nvPr/>
        </p:nvSpPr>
        <p:spPr bwMode="white">
          <a:xfrm>
            <a:off x="6061014" y="3418582"/>
            <a:ext cx="469361" cy="51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B0592A-6244-8FAA-939A-99DF8A55039D}"/>
              </a:ext>
            </a:extLst>
          </p:cNvPr>
          <p:cNvSpPr/>
          <p:nvPr/>
        </p:nvSpPr>
        <p:spPr bwMode="white">
          <a:xfrm>
            <a:off x="7614764" y="3429000"/>
            <a:ext cx="17936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ACDECD-E350-F223-F207-80752BF01EEC}"/>
              </a:ext>
            </a:extLst>
          </p:cNvPr>
          <p:cNvSpPr/>
          <p:nvPr/>
        </p:nvSpPr>
        <p:spPr bwMode="white">
          <a:xfrm>
            <a:off x="2160455" y="4437112"/>
            <a:ext cx="1991329" cy="51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9E26AF-CC33-4C25-2E68-CE27BFDFC679}"/>
              </a:ext>
            </a:extLst>
          </p:cNvPr>
          <p:cNvSpPr/>
          <p:nvPr/>
        </p:nvSpPr>
        <p:spPr bwMode="white">
          <a:xfrm>
            <a:off x="2184732" y="6002886"/>
            <a:ext cx="550286" cy="51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53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5C742-EBFA-8A76-63D0-66CAC0368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7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FD408-C3B5-EAD9-343E-70922BD6DE12}"/>
              </a:ext>
            </a:extLst>
          </p:cNvPr>
          <p:cNvSpPr/>
          <p:nvPr/>
        </p:nvSpPr>
        <p:spPr bwMode="white">
          <a:xfrm>
            <a:off x="2269913" y="1762024"/>
            <a:ext cx="1126557" cy="45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F9733-96AC-19B5-80B9-7C6E3BD55BBA}"/>
              </a:ext>
            </a:extLst>
          </p:cNvPr>
          <p:cNvSpPr/>
          <p:nvPr/>
        </p:nvSpPr>
        <p:spPr bwMode="white">
          <a:xfrm>
            <a:off x="6324086" y="1762024"/>
            <a:ext cx="423356" cy="45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28C2E-F9A1-FCAD-9041-49E59C64013B}"/>
              </a:ext>
            </a:extLst>
          </p:cNvPr>
          <p:cNvSpPr/>
          <p:nvPr/>
        </p:nvSpPr>
        <p:spPr bwMode="white">
          <a:xfrm>
            <a:off x="2320142" y="2609506"/>
            <a:ext cx="1557089" cy="45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9BFAB-BF3B-BC70-3B5C-318E4922EF90}"/>
              </a:ext>
            </a:extLst>
          </p:cNvPr>
          <p:cNvSpPr/>
          <p:nvPr/>
        </p:nvSpPr>
        <p:spPr bwMode="white">
          <a:xfrm>
            <a:off x="3224258" y="4053097"/>
            <a:ext cx="1148084" cy="45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3C8AE-49EC-AEE1-517D-473D230FA8DE}"/>
              </a:ext>
            </a:extLst>
          </p:cNvPr>
          <p:cNvSpPr/>
          <p:nvPr/>
        </p:nvSpPr>
        <p:spPr bwMode="white">
          <a:xfrm>
            <a:off x="5341039" y="4053097"/>
            <a:ext cx="674499" cy="45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2145F9-1FFD-AED2-F7D6-2ACA7C9E3827}"/>
              </a:ext>
            </a:extLst>
          </p:cNvPr>
          <p:cNvSpPr/>
          <p:nvPr/>
        </p:nvSpPr>
        <p:spPr bwMode="white">
          <a:xfrm>
            <a:off x="7464153" y="4053097"/>
            <a:ext cx="1012592" cy="74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20A4CC-8FB7-F8D8-CB2B-DDBAE6616955}"/>
              </a:ext>
            </a:extLst>
          </p:cNvPr>
          <p:cNvSpPr/>
          <p:nvPr/>
        </p:nvSpPr>
        <p:spPr bwMode="white">
          <a:xfrm>
            <a:off x="1847528" y="4941168"/>
            <a:ext cx="208823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77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2023-12-24T06:38:45Z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