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E8B4F9-9A6E-D854-7FE8-A77AC683A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260" y="3047980"/>
            <a:ext cx="6407479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198CE-7960-69F0-7EFC-B3D11BDE30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7295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79C53-BF91-E80D-1FB5-387D09E42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5857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B4557-B14E-1EF5-5781-6AA5F3AD6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0571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80C8F-B775-229D-49DF-3F3BBEBD9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234822-07E0-FDE7-47A0-507EAD58E29B}"/>
              </a:ext>
            </a:extLst>
          </p:cNvPr>
          <p:cNvSpPr/>
          <p:nvPr/>
        </p:nvSpPr>
        <p:spPr bwMode="white">
          <a:xfrm>
            <a:off x="2511848" y="3686377"/>
            <a:ext cx="1279895" cy="58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36F935-4BD5-F772-6308-CBCD8FE913F6}"/>
              </a:ext>
            </a:extLst>
          </p:cNvPr>
          <p:cNvSpPr/>
          <p:nvPr/>
        </p:nvSpPr>
        <p:spPr bwMode="white">
          <a:xfrm>
            <a:off x="7824193" y="3962414"/>
            <a:ext cx="1496684" cy="61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42C86B-AE97-34B1-89EA-C413EC9B95A2}"/>
              </a:ext>
            </a:extLst>
          </p:cNvPr>
          <p:cNvSpPr/>
          <p:nvPr/>
        </p:nvSpPr>
        <p:spPr bwMode="white">
          <a:xfrm>
            <a:off x="2521038" y="4772127"/>
            <a:ext cx="716739" cy="58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6E933D-AB36-9053-AA87-83AF67322B57}"/>
              </a:ext>
            </a:extLst>
          </p:cNvPr>
          <p:cNvSpPr/>
          <p:nvPr/>
        </p:nvSpPr>
        <p:spPr bwMode="white">
          <a:xfrm>
            <a:off x="7694429" y="4772127"/>
            <a:ext cx="1102676" cy="58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66CCB1-60DF-D4C9-87CA-7E78E505CDC6}"/>
              </a:ext>
            </a:extLst>
          </p:cNvPr>
          <p:cNvSpPr/>
          <p:nvPr/>
        </p:nvSpPr>
        <p:spPr bwMode="white">
          <a:xfrm>
            <a:off x="2842652" y="5857878"/>
            <a:ext cx="1479424" cy="58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542F18-22F3-7EE9-C183-AD3FA773A178}"/>
              </a:ext>
            </a:extLst>
          </p:cNvPr>
          <p:cNvSpPr/>
          <p:nvPr/>
        </p:nvSpPr>
        <p:spPr bwMode="white">
          <a:xfrm>
            <a:off x="7694429" y="6133916"/>
            <a:ext cx="1102676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29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4BE1A-E773-1BEC-763A-BACE49CC5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6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C63DEE-4617-A469-5AF6-1E2A61812981}"/>
              </a:ext>
            </a:extLst>
          </p:cNvPr>
          <p:cNvSpPr/>
          <p:nvPr/>
        </p:nvSpPr>
        <p:spPr bwMode="white">
          <a:xfrm>
            <a:off x="2880373" y="1709338"/>
            <a:ext cx="1631451" cy="72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6ECE15-A004-3A56-988C-D89C1D26550B}"/>
              </a:ext>
            </a:extLst>
          </p:cNvPr>
          <p:cNvSpPr/>
          <p:nvPr/>
        </p:nvSpPr>
        <p:spPr bwMode="white">
          <a:xfrm>
            <a:off x="2457056" y="2709490"/>
            <a:ext cx="1262680" cy="58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2D10D3-D6A1-1FB6-578E-AD525E122DEA}"/>
              </a:ext>
            </a:extLst>
          </p:cNvPr>
          <p:cNvSpPr/>
          <p:nvPr/>
        </p:nvSpPr>
        <p:spPr bwMode="white">
          <a:xfrm>
            <a:off x="2581132" y="3432228"/>
            <a:ext cx="1518099" cy="69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7FEB21-4952-50F0-3A11-40A1724F1650}"/>
              </a:ext>
            </a:extLst>
          </p:cNvPr>
          <p:cNvSpPr/>
          <p:nvPr/>
        </p:nvSpPr>
        <p:spPr bwMode="white">
          <a:xfrm>
            <a:off x="2864835" y="4388580"/>
            <a:ext cx="1686907" cy="62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F0E2AB-D7B0-B261-7653-2CE9EC8D408B}"/>
              </a:ext>
            </a:extLst>
          </p:cNvPr>
          <p:cNvSpPr/>
          <p:nvPr/>
        </p:nvSpPr>
        <p:spPr bwMode="white">
          <a:xfrm>
            <a:off x="3040941" y="5147817"/>
            <a:ext cx="1686907" cy="72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5A6EF7-8BF0-8D68-D611-329983A9CB50}"/>
              </a:ext>
            </a:extLst>
          </p:cNvPr>
          <p:cNvSpPr/>
          <p:nvPr/>
        </p:nvSpPr>
        <p:spPr bwMode="white">
          <a:xfrm>
            <a:off x="3019044" y="6009262"/>
            <a:ext cx="1532697" cy="72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22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E951F-B212-BE19-D2F9-524B801FD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14EDE-393F-C68E-EF8E-686A06BADEB3}"/>
              </a:ext>
            </a:extLst>
          </p:cNvPr>
          <p:cNvSpPr/>
          <p:nvPr/>
        </p:nvSpPr>
        <p:spPr bwMode="white">
          <a:xfrm>
            <a:off x="1666974" y="1772816"/>
            <a:ext cx="313288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755E7C-DB9A-616B-25B6-51CF40EE07C1}"/>
              </a:ext>
            </a:extLst>
          </p:cNvPr>
          <p:cNvSpPr/>
          <p:nvPr/>
        </p:nvSpPr>
        <p:spPr bwMode="white">
          <a:xfrm>
            <a:off x="1666975" y="2708920"/>
            <a:ext cx="363693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737488-1B21-F742-353B-FA21B777EDCC}"/>
              </a:ext>
            </a:extLst>
          </p:cNvPr>
          <p:cNvSpPr/>
          <p:nvPr/>
        </p:nvSpPr>
        <p:spPr bwMode="white">
          <a:xfrm>
            <a:off x="1861326" y="3717032"/>
            <a:ext cx="335480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B685C9-E971-781D-3A21-AE25D75BAA79}"/>
              </a:ext>
            </a:extLst>
          </p:cNvPr>
          <p:cNvSpPr/>
          <p:nvPr/>
        </p:nvSpPr>
        <p:spPr bwMode="white">
          <a:xfrm>
            <a:off x="1861325" y="4881188"/>
            <a:ext cx="4234675" cy="85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D876CA1-0D07-796B-1C1E-2ABA15C41A13}"/>
              </a:ext>
            </a:extLst>
          </p:cNvPr>
          <p:cNvSpPr/>
          <p:nvPr/>
        </p:nvSpPr>
        <p:spPr bwMode="white">
          <a:xfrm>
            <a:off x="1487489" y="5733256"/>
            <a:ext cx="55446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44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8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0FC8A-ED7B-0BEF-B131-5BB6A45D6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29014-0182-D9DE-4674-0A1AAC762D98}"/>
              </a:ext>
            </a:extLst>
          </p:cNvPr>
          <p:cNvSpPr/>
          <p:nvPr/>
        </p:nvSpPr>
        <p:spPr bwMode="white">
          <a:xfrm>
            <a:off x="6415238" y="3773534"/>
            <a:ext cx="904898" cy="102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B16CF8-6375-1F97-9DBF-9D1B09676726}"/>
              </a:ext>
            </a:extLst>
          </p:cNvPr>
          <p:cNvSpPr/>
          <p:nvPr/>
        </p:nvSpPr>
        <p:spPr bwMode="white">
          <a:xfrm>
            <a:off x="2927648" y="4059404"/>
            <a:ext cx="1306637" cy="73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E2CA38-9C9A-8EF6-3621-E1AFE3189A7F}"/>
              </a:ext>
            </a:extLst>
          </p:cNvPr>
          <p:cNvSpPr/>
          <p:nvPr/>
        </p:nvSpPr>
        <p:spPr bwMode="white">
          <a:xfrm>
            <a:off x="2207568" y="5174302"/>
            <a:ext cx="1512431" cy="63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9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04F36-5D44-DA5E-C7CB-7D313B8EB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A75E2F-0935-0ACE-9693-774DF772D9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72816"/>
            <a:ext cx="10800000" cy="359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0A7C7-1B82-31CC-A15D-05EA3E9C711B}"/>
              </a:ext>
            </a:extLst>
          </p:cNvPr>
          <p:cNvSpPr/>
          <p:nvPr/>
        </p:nvSpPr>
        <p:spPr bwMode="white">
          <a:xfrm>
            <a:off x="3348813" y="1887151"/>
            <a:ext cx="1647619" cy="6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4D7C81-9AE1-F0C7-A28E-081AE3D5DF32}"/>
              </a:ext>
            </a:extLst>
          </p:cNvPr>
          <p:cNvSpPr/>
          <p:nvPr/>
        </p:nvSpPr>
        <p:spPr bwMode="white">
          <a:xfrm>
            <a:off x="4167860" y="3754638"/>
            <a:ext cx="1784124" cy="97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D0189-1713-FCBD-EFE9-C9F903A03292}"/>
              </a:ext>
            </a:extLst>
          </p:cNvPr>
          <p:cNvSpPr/>
          <p:nvPr/>
        </p:nvSpPr>
        <p:spPr bwMode="white">
          <a:xfrm>
            <a:off x="7482146" y="3573016"/>
            <a:ext cx="207023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62C0D-1DA4-22FE-413B-29A867C79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D322E-08EE-AA2E-FC28-F33A3C54708A}"/>
              </a:ext>
            </a:extLst>
          </p:cNvPr>
          <p:cNvSpPr/>
          <p:nvPr/>
        </p:nvSpPr>
        <p:spPr bwMode="white">
          <a:xfrm>
            <a:off x="2958095" y="1220036"/>
            <a:ext cx="1657142" cy="60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B4261-AF5E-7201-0BB9-EEA5626CA003}"/>
              </a:ext>
            </a:extLst>
          </p:cNvPr>
          <p:cNvSpPr/>
          <p:nvPr/>
        </p:nvSpPr>
        <p:spPr bwMode="white">
          <a:xfrm>
            <a:off x="8834285" y="1506231"/>
            <a:ext cx="876190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CB3838-7AA9-2381-0902-653BE99DDE1D}"/>
              </a:ext>
            </a:extLst>
          </p:cNvPr>
          <p:cNvSpPr/>
          <p:nvPr/>
        </p:nvSpPr>
        <p:spPr bwMode="white">
          <a:xfrm>
            <a:off x="4758095" y="3861048"/>
            <a:ext cx="1193889" cy="5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7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FD5C2-06FA-BB6B-7096-F9BA9CA83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7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25D1B-2A54-FC4D-2AB5-83AC4DAFBDAC}"/>
              </a:ext>
            </a:extLst>
          </p:cNvPr>
          <p:cNvSpPr/>
          <p:nvPr/>
        </p:nvSpPr>
        <p:spPr bwMode="white">
          <a:xfrm>
            <a:off x="2919200" y="1735372"/>
            <a:ext cx="1664631" cy="68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1A115-09AA-23FB-EF5A-FA51EA4DB8E9}"/>
              </a:ext>
            </a:extLst>
          </p:cNvPr>
          <p:cNvSpPr/>
          <p:nvPr/>
        </p:nvSpPr>
        <p:spPr bwMode="white">
          <a:xfrm>
            <a:off x="5659531" y="1867228"/>
            <a:ext cx="1082256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422D7C-4FDA-D538-BD30-F63DD7FB0520}"/>
              </a:ext>
            </a:extLst>
          </p:cNvPr>
          <p:cNvSpPr/>
          <p:nvPr/>
        </p:nvSpPr>
        <p:spPr bwMode="white">
          <a:xfrm>
            <a:off x="2010383" y="3643807"/>
            <a:ext cx="652129" cy="43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04322E-0B0C-3D96-4550-A0D8F8FB02D8}"/>
              </a:ext>
            </a:extLst>
          </p:cNvPr>
          <p:cNvSpPr/>
          <p:nvPr/>
        </p:nvSpPr>
        <p:spPr bwMode="white">
          <a:xfrm>
            <a:off x="4001458" y="3636867"/>
            <a:ext cx="409315" cy="44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C35622-C078-CA1D-B3BC-10A384C1EACB}"/>
              </a:ext>
            </a:extLst>
          </p:cNvPr>
          <p:cNvSpPr/>
          <p:nvPr/>
        </p:nvSpPr>
        <p:spPr bwMode="white">
          <a:xfrm>
            <a:off x="5519936" y="3643807"/>
            <a:ext cx="504056" cy="44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13AED7-5B87-F6F3-4CAA-DBFCE7AD1E8A}"/>
              </a:ext>
            </a:extLst>
          </p:cNvPr>
          <p:cNvSpPr/>
          <p:nvPr/>
        </p:nvSpPr>
        <p:spPr bwMode="white">
          <a:xfrm>
            <a:off x="2010383" y="5545301"/>
            <a:ext cx="520315" cy="44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588830-8471-37F1-3C69-8B194ECA4307}"/>
              </a:ext>
            </a:extLst>
          </p:cNvPr>
          <p:cNvSpPr/>
          <p:nvPr/>
        </p:nvSpPr>
        <p:spPr bwMode="white">
          <a:xfrm>
            <a:off x="3883520" y="5545301"/>
            <a:ext cx="409315" cy="44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82C9BD-1784-FA01-7D8D-CB1325CAF021}"/>
              </a:ext>
            </a:extLst>
          </p:cNvPr>
          <p:cNvSpPr/>
          <p:nvPr/>
        </p:nvSpPr>
        <p:spPr bwMode="white">
          <a:xfrm>
            <a:off x="5303912" y="5373216"/>
            <a:ext cx="108225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0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2023-12-28T03:11:11Z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