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A99E6E-FD23-5C62-F1D1-0E09705FF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754490"/>
            <a:ext cx="9000000" cy="6745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E9309-B2DA-CE9E-3E60-915405194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9257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370D4-078E-21A4-50B3-B32090126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7943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12F17-ABF9-5BA0-4A00-614FE6A5FF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2010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206C8-B9DA-F4FF-879F-391A672C2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9964"/>
            <a:ext cx="8172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6236401-50AC-23D4-0242-C3190744C8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82154"/>
            <a:ext cx="10800000" cy="4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371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91B40-43C6-CC25-769A-66DC1E74A3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6278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DC51A-FE4B-89C5-E0E9-BDF3318B3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3228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84C7F-C0F6-877A-EDA3-0D1F55D6D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4630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3EAAB-6728-5F35-6B3D-D08059365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329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978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12062-8129-90E1-3A7D-8B0477CF49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3527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805D3-6D21-B465-044B-EAADA66E19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5710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6E666-6D12-AC87-70D7-D3C353E6A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07016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2023-12-24T08:44:40Z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