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3" r:id="rId3"/>
    <p:sldId id="362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7" r:id="rId28"/>
    <p:sldId id="336" r:id="rId29"/>
    <p:sldId id="335" r:id="rId30"/>
    <p:sldId id="334" r:id="rId31"/>
    <p:sldId id="333" r:id="rId32"/>
    <p:sldId id="332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A8A59D4-9850-4583-6D35-376476A3F2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959" b="52341"/>
          <a:stretch/>
        </p:blipFill>
        <p:spPr>
          <a:xfrm>
            <a:off x="2435932" y="1628800"/>
            <a:ext cx="7320136" cy="14655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D9ABA95-435B-FDE0-EB5A-B73BFE2D8F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81" t="78100"/>
          <a:stretch/>
        </p:blipFill>
        <p:spPr>
          <a:xfrm>
            <a:off x="1967880" y="4077072"/>
            <a:ext cx="8256240" cy="6734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B38E3-5785-25DD-34FF-1D68A63B4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DB9061-F7CE-C2E7-6DFF-59F58C8A5DDA}"/>
              </a:ext>
            </a:extLst>
          </p:cNvPr>
          <p:cNvSpPr/>
          <p:nvPr/>
        </p:nvSpPr>
        <p:spPr bwMode="white">
          <a:xfrm>
            <a:off x="1348571" y="2335708"/>
            <a:ext cx="43809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5B1A64-D7F4-A355-EA3F-9E11169D0E73}"/>
              </a:ext>
            </a:extLst>
          </p:cNvPr>
          <p:cNvSpPr/>
          <p:nvPr/>
        </p:nvSpPr>
        <p:spPr bwMode="white">
          <a:xfrm>
            <a:off x="1405714" y="3203523"/>
            <a:ext cx="342857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1A30A8-3672-6285-D19F-36DC2F5C0F75}"/>
              </a:ext>
            </a:extLst>
          </p:cNvPr>
          <p:cNvSpPr/>
          <p:nvPr/>
        </p:nvSpPr>
        <p:spPr bwMode="white">
          <a:xfrm>
            <a:off x="1405714" y="4090410"/>
            <a:ext cx="342857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A6B6D1-3B21-B16D-BA69-01B37E730B3E}"/>
              </a:ext>
            </a:extLst>
          </p:cNvPr>
          <p:cNvSpPr/>
          <p:nvPr/>
        </p:nvSpPr>
        <p:spPr bwMode="white">
          <a:xfrm>
            <a:off x="1405714" y="4967761"/>
            <a:ext cx="342857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77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3DCBA-B5F3-0ABA-088D-94AA97121A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5F011-5B81-1BA2-94F8-59619904B24F}"/>
              </a:ext>
            </a:extLst>
          </p:cNvPr>
          <p:cNvSpPr/>
          <p:nvPr/>
        </p:nvSpPr>
        <p:spPr bwMode="white">
          <a:xfrm>
            <a:off x="1358095" y="1210303"/>
            <a:ext cx="380952" cy="4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A45B1C-5998-B7AB-A606-C406722D99BE}"/>
              </a:ext>
            </a:extLst>
          </p:cNvPr>
          <p:cNvSpPr/>
          <p:nvPr/>
        </p:nvSpPr>
        <p:spPr bwMode="white">
          <a:xfrm>
            <a:off x="1358095" y="2077728"/>
            <a:ext cx="380952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C18D33-9F2F-86E0-5248-2E1774BCD56E}"/>
              </a:ext>
            </a:extLst>
          </p:cNvPr>
          <p:cNvSpPr/>
          <p:nvPr/>
        </p:nvSpPr>
        <p:spPr bwMode="white">
          <a:xfrm>
            <a:off x="1377142" y="2973749"/>
            <a:ext cx="352380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18C15C-3424-9903-D446-4CF96FA4D07E}"/>
              </a:ext>
            </a:extLst>
          </p:cNvPr>
          <p:cNvSpPr/>
          <p:nvPr/>
        </p:nvSpPr>
        <p:spPr bwMode="white">
          <a:xfrm>
            <a:off x="1358095" y="3831641"/>
            <a:ext cx="380952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0B0D1-ADC0-DE27-360C-E2CECFFC9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2624A7-1766-FC2C-0DE9-780C0179BC4E}"/>
              </a:ext>
            </a:extLst>
          </p:cNvPr>
          <p:cNvSpPr/>
          <p:nvPr/>
        </p:nvSpPr>
        <p:spPr bwMode="white">
          <a:xfrm>
            <a:off x="1386666" y="1143704"/>
            <a:ext cx="342857" cy="40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5B607-F21B-D4FD-1ADE-3B46448C9076}"/>
              </a:ext>
            </a:extLst>
          </p:cNvPr>
          <p:cNvSpPr/>
          <p:nvPr/>
        </p:nvSpPr>
        <p:spPr bwMode="white">
          <a:xfrm>
            <a:off x="1329523" y="2030844"/>
            <a:ext cx="438095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6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6D70F-73B6-F60D-BF25-611AFA6DB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5EA622-2B48-4567-DFFC-B54D87559AB8}"/>
              </a:ext>
            </a:extLst>
          </p:cNvPr>
          <p:cNvSpPr/>
          <p:nvPr/>
        </p:nvSpPr>
        <p:spPr bwMode="white">
          <a:xfrm>
            <a:off x="1386666" y="2334678"/>
            <a:ext cx="380952" cy="4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C2C2F1-8DCE-7D40-E671-AB1F41F654B2}"/>
              </a:ext>
            </a:extLst>
          </p:cNvPr>
          <p:cNvSpPr/>
          <p:nvPr/>
        </p:nvSpPr>
        <p:spPr bwMode="white">
          <a:xfrm>
            <a:off x="1405714" y="4107114"/>
            <a:ext cx="352380" cy="4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7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C9231-6A9E-51C7-A255-29B8A6384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4F384-779B-56CB-F09F-469CCD39222E}"/>
              </a:ext>
            </a:extLst>
          </p:cNvPr>
          <p:cNvSpPr/>
          <p:nvPr/>
        </p:nvSpPr>
        <p:spPr bwMode="white">
          <a:xfrm>
            <a:off x="1329523" y="1153080"/>
            <a:ext cx="438095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6FCA27-C9ED-8FC6-23E9-D7060A7AAA44}"/>
              </a:ext>
            </a:extLst>
          </p:cNvPr>
          <p:cNvSpPr/>
          <p:nvPr/>
        </p:nvSpPr>
        <p:spPr bwMode="white">
          <a:xfrm>
            <a:off x="1329523" y="2916229"/>
            <a:ext cx="438095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410C4E-CF03-A0D7-1D75-88776D2AFAEC}"/>
              </a:ext>
            </a:extLst>
          </p:cNvPr>
          <p:cNvSpPr/>
          <p:nvPr/>
        </p:nvSpPr>
        <p:spPr bwMode="white">
          <a:xfrm>
            <a:off x="1367619" y="4688909"/>
            <a:ext cx="371428" cy="4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24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EED14-7A17-C689-2725-F7E83BAAA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6D610-EA9F-E392-6F26-6FC30512A2BF}"/>
              </a:ext>
            </a:extLst>
          </p:cNvPr>
          <p:cNvSpPr/>
          <p:nvPr/>
        </p:nvSpPr>
        <p:spPr bwMode="white">
          <a:xfrm>
            <a:off x="1386666" y="1115076"/>
            <a:ext cx="342857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C4B5FF-B3AA-A6DD-A887-27122BE54EDD}"/>
              </a:ext>
            </a:extLst>
          </p:cNvPr>
          <p:cNvSpPr/>
          <p:nvPr/>
        </p:nvSpPr>
        <p:spPr bwMode="white">
          <a:xfrm>
            <a:off x="1329523" y="2879688"/>
            <a:ext cx="438095" cy="4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67CD97-5FE7-99E4-16E3-505F85C7E23A}"/>
              </a:ext>
            </a:extLst>
          </p:cNvPr>
          <p:cNvSpPr/>
          <p:nvPr/>
        </p:nvSpPr>
        <p:spPr bwMode="white">
          <a:xfrm>
            <a:off x="1386666" y="4653838"/>
            <a:ext cx="342857" cy="4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75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92488-A025-F5D5-EEDD-CE79F0B18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AB9F45-6B3B-0236-8CCB-5762402C8B53}"/>
              </a:ext>
            </a:extLst>
          </p:cNvPr>
          <p:cNvSpPr/>
          <p:nvPr/>
        </p:nvSpPr>
        <p:spPr bwMode="white">
          <a:xfrm>
            <a:off x="1386666" y="1191313"/>
            <a:ext cx="342857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9D5215-65BC-3D6E-251D-EE5649603FC9}"/>
              </a:ext>
            </a:extLst>
          </p:cNvPr>
          <p:cNvSpPr/>
          <p:nvPr/>
        </p:nvSpPr>
        <p:spPr bwMode="white">
          <a:xfrm>
            <a:off x="1329523" y="2955355"/>
            <a:ext cx="438095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4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FBC5E-C0C4-E2FF-5C3F-295037EAD0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BCEF52-05A4-666C-C61D-3FE49ADD0D1B}"/>
              </a:ext>
            </a:extLst>
          </p:cNvPr>
          <p:cNvSpPr/>
          <p:nvPr/>
        </p:nvSpPr>
        <p:spPr bwMode="white">
          <a:xfrm>
            <a:off x="6386666" y="2610863"/>
            <a:ext cx="752381" cy="81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C3FAB6-25A6-49BE-814D-356B739E7E71}"/>
              </a:ext>
            </a:extLst>
          </p:cNvPr>
          <p:cNvSpPr/>
          <p:nvPr/>
        </p:nvSpPr>
        <p:spPr bwMode="white">
          <a:xfrm>
            <a:off x="5843809" y="3678030"/>
            <a:ext cx="1295238" cy="6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52A5CB-BBF3-0A83-0D06-3FDEF02AD7E7}"/>
              </a:ext>
            </a:extLst>
          </p:cNvPr>
          <p:cNvSpPr/>
          <p:nvPr/>
        </p:nvSpPr>
        <p:spPr bwMode="white">
          <a:xfrm>
            <a:off x="4396190" y="5013176"/>
            <a:ext cx="2203866" cy="90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98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3AD9F-FC96-C9EA-3063-B5DB31752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3512B-5D87-AB7F-21EE-AE98F36BA70C}"/>
              </a:ext>
            </a:extLst>
          </p:cNvPr>
          <p:cNvSpPr/>
          <p:nvPr/>
        </p:nvSpPr>
        <p:spPr bwMode="white">
          <a:xfrm>
            <a:off x="7386666" y="1172283"/>
            <a:ext cx="1695239" cy="61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1AE201-7D9D-9A10-2E31-B3A8C2E13858}"/>
              </a:ext>
            </a:extLst>
          </p:cNvPr>
          <p:cNvSpPr/>
          <p:nvPr/>
        </p:nvSpPr>
        <p:spPr bwMode="white">
          <a:xfrm>
            <a:off x="10034285" y="2421673"/>
            <a:ext cx="752380" cy="61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73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6566C-2E0D-AABA-01FC-B8FBE2213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F50132-4389-63C2-FCC7-31CE54FFEE88}"/>
              </a:ext>
            </a:extLst>
          </p:cNvPr>
          <p:cNvSpPr/>
          <p:nvPr/>
        </p:nvSpPr>
        <p:spPr bwMode="white">
          <a:xfrm>
            <a:off x="1405714" y="3219715"/>
            <a:ext cx="352380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1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AA25E-C4CC-7B7F-3EE8-85C410E436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1CC9B7-4146-7604-662D-12F13503A1A2}"/>
              </a:ext>
            </a:extLst>
          </p:cNvPr>
          <p:cNvSpPr/>
          <p:nvPr/>
        </p:nvSpPr>
        <p:spPr bwMode="white">
          <a:xfrm>
            <a:off x="1377142" y="2353709"/>
            <a:ext cx="380952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2BE95F-9B60-2A1F-0F51-3A2F303C8AFD}"/>
              </a:ext>
            </a:extLst>
          </p:cNvPr>
          <p:cNvSpPr/>
          <p:nvPr/>
        </p:nvSpPr>
        <p:spPr bwMode="white">
          <a:xfrm>
            <a:off x="1424761" y="3249438"/>
            <a:ext cx="304761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81E567-FCAE-CF55-9D09-F0BE4A7F9C65}"/>
              </a:ext>
            </a:extLst>
          </p:cNvPr>
          <p:cNvSpPr/>
          <p:nvPr/>
        </p:nvSpPr>
        <p:spPr bwMode="white">
          <a:xfrm>
            <a:off x="1377142" y="4135637"/>
            <a:ext cx="380952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BC7951-ED50-224F-530D-72998F63715B}"/>
              </a:ext>
            </a:extLst>
          </p:cNvPr>
          <p:cNvSpPr/>
          <p:nvPr/>
        </p:nvSpPr>
        <p:spPr bwMode="white">
          <a:xfrm>
            <a:off x="1377142" y="5012308"/>
            <a:ext cx="380952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DE8CD9-3770-F8E3-7E62-D7C0DF6A7E2D}"/>
              </a:ext>
            </a:extLst>
          </p:cNvPr>
          <p:cNvSpPr/>
          <p:nvPr/>
        </p:nvSpPr>
        <p:spPr bwMode="white">
          <a:xfrm>
            <a:off x="1377142" y="5898508"/>
            <a:ext cx="380952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8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057BA-BEBF-F545-14F6-0CBAB3059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01CBD-2A4E-A10E-9CAD-E9D56D78028B}"/>
              </a:ext>
            </a:extLst>
          </p:cNvPr>
          <p:cNvSpPr/>
          <p:nvPr/>
        </p:nvSpPr>
        <p:spPr bwMode="white">
          <a:xfrm>
            <a:off x="1320000" y="2019755"/>
            <a:ext cx="438095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B5A11C-B4CE-58C9-550F-70198905A741}"/>
              </a:ext>
            </a:extLst>
          </p:cNvPr>
          <p:cNvSpPr/>
          <p:nvPr/>
        </p:nvSpPr>
        <p:spPr bwMode="white">
          <a:xfrm>
            <a:off x="1377142" y="4677244"/>
            <a:ext cx="352380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61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BE50D-25C0-8109-891A-A9C1D2940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32761-A38F-48C9-EF21-5F85CC0A109D}"/>
              </a:ext>
            </a:extLst>
          </p:cNvPr>
          <p:cNvSpPr/>
          <p:nvPr/>
        </p:nvSpPr>
        <p:spPr bwMode="white">
          <a:xfrm>
            <a:off x="1377142" y="2020692"/>
            <a:ext cx="352380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AEE01B-DE15-23AC-3199-219327161FC7}"/>
              </a:ext>
            </a:extLst>
          </p:cNvPr>
          <p:cNvSpPr/>
          <p:nvPr/>
        </p:nvSpPr>
        <p:spPr bwMode="white">
          <a:xfrm>
            <a:off x="1320000" y="4680556"/>
            <a:ext cx="438095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4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62E1E-8BE9-9281-C544-60B2018A9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00CCE-8F5E-E615-684F-2C309AFCCAC7}"/>
              </a:ext>
            </a:extLst>
          </p:cNvPr>
          <p:cNvSpPr/>
          <p:nvPr/>
        </p:nvSpPr>
        <p:spPr bwMode="white">
          <a:xfrm>
            <a:off x="1377142" y="2039759"/>
            <a:ext cx="352380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E891C6-7EF3-22B9-F8A1-82343F970E8E}"/>
              </a:ext>
            </a:extLst>
          </p:cNvPr>
          <p:cNvSpPr/>
          <p:nvPr/>
        </p:nvSpPr>
        <p:spPr bwMode="white">
          <a:xfrm>
            <a:off x="1320000" y="4699623"/>
            <a:ext cx="447619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7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7F324-8CC8-5E8A-76C1-E3E5841A6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7C4E8-1216-FCCA-5C18-3040DD6AB09D}"/>
              </a:ext>
            </a:extLst>
          </p:cNvPr>
          <p:cNvSpPr/>
          <p:nvPr/>
        </p:nvSpPr>
        <p:spPr bwMode="white">
          <a:xfrm>
            <a:off x="1377142" y="2059152"/>
            <a:ext cx="352380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71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D33D3-8594-830F-EABE-B6C58CC16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4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B33ECC-8F6E-55CC-BD2A-1A072D20B057}"/>
              </a:ext>
            </a:extLst>
          </p:cNvPr>
          <p:cNvSpPr/>
          <p:nvPr/>
        </p:nvSpPr>
        <p:spPr bwMode="white">
          <a:xfrm>
            <a:off x="6219186" y="2308680"/>
            <a:ext cx="2253077" cy="84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711DE8-DF1B-63F8-84F3-4DCC0A999375}"/>
              </a:ext>
            </a:extLst>
          </p:cNvPr>
          <p:cNvSpPr/>
          <p:nvPr/>
        </p:nvSpPr>
        <p:spPr bwMode="white">
          <a:xfrm>
            <a:off x="6379099" y="3452000"/>
            <a:ext cx="1877141" cy="84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7A1717-B388-E432-6061-DD9B1B56B8FE}"/>
              </a:ext>
            </a:extLst>
          </p:cNvPr>
          <p:cNvSpPr/>
          <p:nvPr/>
        </p:nvSpPr>
        <p:spPr bwMode="white">
          <a:xfrm>
            <a:off x="4397970" y="4589776"/>
            <a:ext cx="1288177" cy="85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2FC7AA-64BD-3052-D26D-D8923A6F5B6C}"/>
              </a:ext>
            </a:extLst>
          </p:cNvPr>
          <p:cNvSpPr/>
          <p:nvPr/>
        </p:nvSpPr>
        <p:spPr bwMode="white">
          <a:xfrm>
            <a:off x="4682257" y="5727555"/>
            <a:ext cx="1288177" cy="56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3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C2885-4577-2B24-9CFE-10291F64F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828093-7E63-6FBC-BEE4-F2EFC3A98CD8}"/>
              </a:ext>
            </a:extLst>
          </p:cNvPr>
          <p:cNvSpPr/>
          <p:nvPr/>
        </p:nvSpPr>
        <p:spPr bwMode="white">
          <a:xfrm>
            <a:off x="6592030" y="1196752"/>
            <a:ext cx="1232162" cy="50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F40905-50FB-6224-2B40-584CEF315D95}"/>
              </a:ext>
            </a:extLst>
          </p:cNvPr>
          <p:cNvSpPr/>
          <p:nvPr/>
        </p:nvSpPr>
        <p:spPr bwMode="white">
          <a:xfrm>
            <a:off x="5087888" y="2199600"/>
            <a:ext cx="1150476" cy="79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04B844-6482-4B61-6B49-2525E187E41F}"/>
              </a:ext>
            </a:extLst>
          </p:cNvPr>
          <p:cNvSpPr/>
          <p:nvPr/>
        </p:nvSpPr>
        <p:spPr bwMode="white">
          <a:xfrm>
            <a:off x="5874133" y="3478752"/>
            <a:ext cx="1150476" cy="87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B31920-C5F5-9C9A-B330-4DAEFA022689}"/>
              </a:ext>
            </a:extLst>
          </p:cNvPr>
          <p:cNvSpPr/>
          <p:nvPr/>
        </p:nvSpPr>
        <p:spPr bwMode="white">
          <a:xfrm>
            <a:off x="5542796" y="4658400"/>
            <a:ext cx="837546" cy="58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DC3C77-FFFE-D57A-D122-97A5E96F0AC5}"/>
              </a:ext>
            </a:extLst>
          </p:cNvPr>
          <p:cNvSpPr/>
          <p:nvPr/>
        </p:nvSpPr>
        <p:spPr bwMode="white">
          <a:xfrm>
            <a:off x="5993782" y="5838048"/>
            <a:ext cx="1758402" cy="58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35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38E20-BA52-D10F-E466-702B1457A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19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A97E4F-F075-8B39-960F-E756DF56043C}"/>
              </a:ext>
            </a:extLst>
          </p:cNvPr>
          <p:cNvSpPr/>
          <p:nvPr/>
        </p:nvSpPr>
        <p:spPr bwMode="white">
          <a:xfrm>
            <a:off x="4615238" y="1903958"/>
            <a:ext cx="1609523" cy="51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F3E984-D542-5788-6BEA-323B5E19F7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03" y="2648443"/>
            <a:ext cx="10800000" cy="432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C090BF-778A-E01B-5FA7-286F0220AF9C}"/>
              </a:ext>
            </a:extLst>
          </p:cNvPr>
          <p:cNvSpPr/>
          <p:nvPr/>
        </p:nvSpPr>
        <p:spPr bwMode="white">
          <a:xfrm>
            <a:off x="4791169" y="2734239"/>
            <a:ext cx="1741382" cy="4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1D7609-CC5D-C1C4-4858-F1600D282E74}"/>
              </a:ext>
            </a:extLst>
          </p:cNvPr>
          <p:cNvSpPr/>
          <p:nvPr/>
        </p:nvSpPr>
        <p:spPr bwMode="white">
          <a:xfrm>
            <a:off x="5048312" y="3592207"/>
            <a:ext cx="2761904" cy="5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2BF952-0550-4959-09C4-5DC6662CBED4}"/>
              </a:ext>
            </a:extLst>
          </p:cNvPr>
          <p:cNvSpPr/>
          <p:nvPr/>
        </p:nvSpPr>
        <p:spPr bwMode="white">
          <a:xfrm>
            <a:off x="3436208" y="4516906"/>
            <a:ext cx="4032448" cy="102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290412-5BC3-AA23-2377-E567C381F60F}"/>
              </a:ext>
            </a:extLst>
          </p:cNvPr>
          <p:cNvSpPr/>
          <p:nvPr/>
        </p:nvSpPr>
        <p:spPr bwMode="white">
          <a:xfrm>
            <a:off x="4029264" y="5880121"/>
            <a:ext cx="3171428" cy="109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6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0CF1A-A83A-6601-CAA8-82841D10ED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9B0FA2-FBE0-9672-FCB3-4D1F240CFBCF}"/>
              </a:ext>
            </a:extLst>
          </p:cNvPr>
          <p:cNvSpPr/>
          <p:nvPr/>
        </p:nvSpPr>
        <p:spPr bwMode="white">
          <a:xfrm>
            <a:off x="5308359" y="1122184"/>
            <a:ext cx="3150085" cy="8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5C7241-5D9D-9BF5-C275-E6A3F459D2EB}"/>
              </a:ext>
            </a:extLst>
          </p:cNvPr>
          <p:cNvSpPr/>
          <p:nvPr/>
        </p:nvSpPr>
        <p:spPr bwMode="white">
          <a:xfrm>
            <a:off x="3305364" y="2173470"/>
            <a:ext cx="5238908" cy="96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24B9BC-AC09-8489-B46C-B18C4BB28B00}"/>
              </a:ext>
            </a:extLst>
          </p:cNvPr>
          <p:cNvSpPr/>
          <p:nvPr/>
        </p:nvSpPr>
        <p:spPr bwMode="white">
          <a:xfrm>
            <a:off x="3215680" y="3573017"/>
            <a:ext cx="3960440" cy="71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B8A1340-2C15-BFB0-954B-2D9BB0AD7226}"/>
              </a:ext>
            </a:extLst>
          </p:cNvPr>
          <p:cNvSpPr/>
          <p:nvPr/>
        </p:nvSpPr>
        <p:spPr bwMode="white">
          <a:xfrm>
            <a:off x="3843614" y="4620588"/>
            <a:ext cx="2684434" cy="56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91E50B6-532B-0F1F-B180-8EC08A51ADB0}"/>
              </a:ext>
            </a:extLst>
          </p:cNvPr>
          <p:cNvSpPr/>
          <p:nvPr/>
        </p:nvSpPr>
        <p:spPr bwMode="white">
          <a:xfrm>
            <a:off x="3596548" y="5786723"/>
            <a:ext cx="3579572" cy="56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1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1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A1A1C-E323-0563-2345-166FC5D6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C152B2-6142-A691-E4EF-D6E90EF14A6E}"/>
              </a:ext>
            </a:extLst>
          </p:cNvPr>
          <p:cNvSpPr/>
          <p:nvPr/>
        </p:nvSpPr>
        <p:spPr bwMode="white">
          <a:xfrm>
            <a:off x="5939047" y="2410209"/>
            <a:ext cx="1171428" cy="6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886901-511A-6D3A-FC74-832F0028333B}"/>
              </a:ext>
            </a:extLst>
          </p:cNvPr>
          <p:cNvSpPr/>
          <p:nvPr/>
        </p:nvSpPr>
        <p:spPr bwMode="white">
          <a:xfrm>
            <a:off x="4727849" y="3896042"/>
            <a:ext cx="1800200" cy="90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78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6D3B8-FCD7-E947-FFEF-277E8591B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7EFFF0-B289-D9F9-39F0-4D9592CAFEB6}"/>
              </a:ext>
            </a:extLst>
          </p:cNvPr>
          <p:cNvSpPr/>
          <p:nvPr/>
        </p:nvSpPr>
        <p:spPr bwMode="white">
          <a:xfrm>
            <a:off x="3503712" y="1324607"/>
            <a:ext cx="1273430" cy="66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4C6D53-AB5F-CEB9-8F8C-18D0EF1A7CB6}"/>
              </a:ext>
            </a:extLst>
          </p:cNvPr>
          <p:cNvSpPr/>
          <p:nvPr/>
        </p:nvSpPr>
        <p:spPr bwMode="white">
          <a:xfrm>
            <a:off x="2423592" y="2353839"/>
            <a:ext cx="1360314" cy="66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15A256-6A2C-5C48-D2F3-3EE2ADC34750}"/>
              </a:ext>
            </a:extLst>
          </p:cNvPr>
          <p:cNvSpPr/>
          <p:nvPr/>
        </p:nvSpPr>
        <p:spPr bwMode="white">
          <a:xfrm>
            <a:off x="3624761" y="3668967"/>
            <a:ext cx="561904" cy="6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22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ECB74-BE63-0D3C-719E-57D06D01C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235E78-226E-9490-2676-F05D82C4669C}"/>
              </a:ext>
            </a:extLst>
          </p:cNvPr>
          <p:cNvSpPr/>
          <p:nvPr/>
        </p:nvSpPr>
        <p:spPr bwMode="white">
          <a:xfrm>
            <a:off x="1348571" y="1238969"/>
            <a:ext cx="380952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D0944A-DBF8-B2FF-4334-A0C73BA59548}"/>
              </a:ext>
            </a:extLst>
          </p:cNvPr>
          <p:cNvSpPr/>
          <p:nvPr/>
        </p:nvSpPr>
        <p:spPr bwMode="white">
          <a:xfrm>
            <a:off x="1396190" y="2125689"/>
            <a:ext cx="304761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29664A-BA4F-5ABC-BFD0-E003B5393934}"/>
              </a:ext>
            </a:extLst>
          </p:cNvPr>
          <p:cNvSpPr/>
          <p:nvPr/>
        </p:nvSpPr>
        <p:spPr bwMode="white">
          <a:xfrm>
            <a:off x="1348571" y="3002874"/>
            <a:ext cx="380952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BAD999-7B7E-9CE3-D27E-B31E4FB9F545}"/>
              </a:ext>
            </a:extLst>
          </p:cNvPr>
          <p:cNvSpPr/>
          <p:nvPr/>
        </p:nvSpPr>
        <p:spPr bwMode="white">
          <a:xfrm>
            <a:off x="1348571" y="3889594"/>
            <a:ext cx="380952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2F2B2E-DAE2-3E3F-2D25-CF4B58D35DED}"/>
              </a:ext>
            </a:extLst>
          </p:cNvPr>
          <p:cNvSpPr/>
          <p:nvPr/>
        </p:nvSpPr>
        <p:spPr bwMode="white">
          <a:xfrm>
            <a:off x="1396190" y="4776314"/>
            <a:ext cx="304761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3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CDF94-1889-FCF6-A95B-364ADF6C4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64C00-AE75-48D4-CD44-D7CDEACFF236}"/>
              </a:ext>
            </a:extLst>
          </p:cNvPr>
          <p:cNvSpPr/>
          <p:nvPr/>
        </p:nvSpPr>
        <p:spPr bwMode="white">
          <a:xfrm>
            <a:off x="7536160" y="1086425"/>
            <a:ext cx="1850506" cy="104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93608-BDCF-65E1-5061-1A11A02B6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98469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570C3-F4BC-962C-77D3-806418CAC8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8BC52-A3C7-AFC0-CDC1-1BFD55C50E0E}"/>
              </a:ext>
            </a:extLst>
          </p:cNvPr>
          <p:cNvSpPr/>
          <p:nvPr/>
        </p:nvSpPr>
        <p:spPr bwMode="white">
          <a:xfrm>
            <a:off x="1843809" y="2289126"/>
            <a:ext cx="380952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81D007-36D8-AA78-C305-A90D9757B2EC}"/>
              </a:ext>
            </a:extLst>
          </p:cNvPr>
          <p:cNvSpPr/>
          <p:nvPr/>
        </p:nvSpPr>
        <p:spPr bwMode="white">
          <a:xfrm>
            <a:off x="10129523" y="3234022"/>
            <a:ext cx="447619" cy="39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8D6087-9D3D-C9EE-E1DB-AD14D8615DE5}"/>
              </a:ext>
            </a:extLst>
          </p:cNvPr>
          <p:cNvSpPr/>
          <p:nvPr/>
        </p:nvSpPr>
        <p:spPr bwMode="white">
          <a:xfrm>
            <a:off x="7653333" y="4159828"/>
            <a:ext cx="352380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1C990B-DEFF-4033-BD0D-1C2A269F26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65837"/>
            <a:ext cx="10800000" cy="186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C1EDA6-FC6B-FA64-3696-BAF564A47A48}"/>
              </a:ext>
            </a:extLst>
          </p:cNvPr>
          <p:cNvSpPr/>
          <p:nvPr/>
        </p:nvSpPr>
        <p:spPr bwMode="white">
          <a:xfrm>
            <a:off x="6720000" y="5108761"/>
            <a:ext cx="371428" cy="4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474A0A-FE74-D3FE-DAF6-8DCB10B6DBE0}"/>
              </a:ext>
            </a:extLst>
          </p:cNvPr>
          <p:cNvSpPr/>
          <p:nvPr/>
        </p:nvSpPr>
        <p:spPr bwMode="white">
          <a:xfrm>
            <a:off x="8786666" y="6042536"/>
            <a:ext cx="314285" cy="4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91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AB659-FA0C-4890-C3E8-35CDCA251A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3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68138B-1DFA-2B61-B345-268ABD9B6675}"/>
              </a:ext>
            </a:extLst>
          </p:cNvPr>
          <p:cNvSpPr/>
          <p:nvPr/>
        </p:nvSpPr>
        <p:spPr bwMode="white">
          <a:xfrm>
            <a:off x="5140011" y="2346028"/>
            <a:ext cx="1082266" cy="58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A96076-ADE4-7A33-3730-E4FF4EF6A682}"/>
              </a:ext>
            </a:extLst>
          </p:cNvPr>
          <p:cNvSpPr/>
          <p:nvPr/>
        </p:nvSpPr>
        <p:spPr bwMode="white">
          <a:xfrm>
            <a:off x="1793171" y="3574464"/>
            <a:ext cx="709384" cy="58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C5A620-2994-CC40-CB1C-CC871304C8A2}"/>
              </a:ext>
            </a:extLst>
          </p:cNvPr>
          <p:cNvSpPr/>
          <p:nvPr/>
        </p:nvSpPr>
        <p:spPr bwMode="white">
          <a:xfrm>
            <a:off x="5967626" y="4812000"/>
            <a:ext cx="1982638" cy="58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1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29852-6066-F172-7E9E-04A80CFB7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8EEB20-006B-8096-27D2-C89FE51B1170}"/>
              </a:ext>
            </a:extLst>
          </p:cNvPr>
          <p:cNvSpPr/>
          <p:nvPr/>
        </p:nvSpPr>
        <p:spPr bwMode="white">
          <a:xfrm>
            <a:off x="2999656" y="1181801"/>
            <a:ext cx="2691771" cy="103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7A8E19-D44C-7912-88FC-5AC78FC9E957}"/>
              </a:ext>
            </a:extLst>
          </p:cNvPr>
          <p:cNvSpPr/>
          <p:nvPr/>
        </p:nvSpPr>
        <p:spPr bwMode="white">
          <a:xfrm>
            <a:off x="3824761" y="3403788"/>
            <a:ext cx="1266667" cy="103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646343-94A9-59F5-2020-BB5CCE62BA16}"/>
              </a:ext>
            </a:extLst>
          </p:cNvPr>
          <p:cNvSpPr/>
          <p:nvPr/>
        </p:nvSpPr>
        <p:spPr bwMode="white">
          <a:xfrm>
            <a:off x="4472380" y="4977298"/>
            <a:ext cx="876190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50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12650-AB99-C332-5D8A-1C5461CBE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8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BAADAA-6BB5-9C0D-CBB6-5C61ABD119D5}"/>
              </a:ext>
            </a:extLst>
          </p:cNvPr>
          <p:cNvSpPr/>
          <p:nvPr/>
        </p:nvSpPr>
        <p:spPr bwMode="white">
          <a:xfrm>
            <a:off x="2979116" y="2855720"/>
            <a:ext cx="1773825" cy="7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11463C-742C-D261-065F-6C16E830B513}"/>
              </a:ext>
            </a:extLst>
          </p:cNvPr>
          <p:cNvSpPr/>
          <p:nvPr/>
        </p:nvSpPr>
        <p:spPr bwMode="white">
          <a:xfrm>
            <a:off x="5715158" y="3014790"/>
            <a:ext cx="1213229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F272B5-DCF1-77FF-24F0-3CB72104620D}"/>
              </a:ext>
            </a:extLst>
          </p:cNvPr>
          <p:cNvSpPr/>
          <p:nvPr/>
        </p:nvSpPr>
        <p:spPr bwMode="white">
          <a:xfrm>
            <a:off x="5489246" y="4689209"/>
            <a:ext cx="1556280" cy="53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B8620D-B9EC-09A6-29DE-37CE1756275A}"/>
              </a:ext>
            </a:extLst>
          </p:cNvPr>
          <p:cNvSpPr/>
          <p:nvPr/>
        </p:nvSpPr>
        <p:spPr bwMode="white">
          <a:xfrm>
            <a:off x="1782621" y="5819441"/>
            <a:ext cx="962216" cy="52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3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D9599-82FF-CB56-3EB1-42FFB9BFED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9C6D83-12D6-7629-B5C0-617F37539245}"/>
              </a:ext>
            </a:extLst>
          </p:cNvPr>
          <p:cNvSpPr/>
          <p:nvPr/>
        </p:nvSpPr>
        <p:spPr bwMode="white">
          <a:xfrm>
            <a:off x="6881904" y="2021006"/>
            <a:ext cx="857142" cy="61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0A52FD-197A-4BDD-D33F-C150F4D7B8FD}"/>
              </a:ext>
            </a:extLst>
          </p:cNvPr>
          <p:cNvSpPr/>
          <p:nvPr/>
        </p:nvSpPr>
        <p:spPr bwMode="white">
          <a:xfrm>
            <a:off x="3662857" y="2021006"/>
            <a:ext cx="2095238" cy="89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CD0686-2185-391E-BC32-6399C757286F}"/>
              </a:ext>
            </a:extLst>
          </p:cNvPr>
          <p:cNvSpPr/>
          <p:nvPr/>
        </p:nvSpPr>
        <p:spPr bwMode="white">
          <a:xfrm>
            <a:off x="3691428" y="4109483"/>
            <a:ext cx="1285714" cy="61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B5A98E-761F-C1FC-7993-FA84D917FAAF}"/>
              </a:ext>
            </a:extLst>
          </p:cNvPr>
          <p:cNvSpPr/>
          <p:nvPr/>
        </p:nvSpPr>
        <p:spPr bwMode="white">
          <a:xfrm>
            <a:off x="6386666" y="4405112"/>
            <a:ext cx="717446" cy="61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8400C8-5253-3D0A-22BF-B97FCEEE98C8}"/>
              </a:ext>
            </a:extLst>
          </p:cNvPr>
          <p:cNvSpPr/>
          <p:nvPr/>
        </p:nvSpPr>
        <p:spPr bwMode="white">
          <a:xfrm>
            <a:off x="1967619" y="5387364"/>
            <a:ext cx="1676190" cy="61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3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D52FD-A3BE-4915-8E06-1E63F00DD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BB3597-577C-C770-9563-15EE57FD2122}"/>
              </a:ext>
            </a:extLst>
          </p:cNvPr>
          <p:cNvSpPr/>
          <p:nvPr/>
        </p:nvSpPr>
        <p:spPr bwMode="white">
          <a:xfrm>
            <a:off x="2855640" y="1556792"/>
            <a:ext cx="711979" cy="45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238EE4-7638-7783-6D38-FE1C7FF53283}"/>
              </a:ext>
            </a:extLst>
          </p:cNvPr>
          <p:cNvSpPr/>
          <p:nvPr/>
        </p:nvSpPr>
        <p:spPr bwMode="white">
          <a:xfrm>
            <a:off x="4958095" y="1410804"/>
            <a:ext cx="1353929" cy="9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09C21C-D5BF-E04F-442F-847F217E3267}"/>
              </a:ext>
            </a:extLst>
          </p:cNvPr>
          <p:cNvSpPr/>
          <p:nvPr/>
        </p:nvSpPr>
        <p:spPr bwMode="white">
          <a:xfrm>
            <a:off x="1958095" y="2689063"/>
            <a:ext cx="2438095" cy="61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63C914-8EF5-20B9-57A1-4723D1D7A5E4}"/>
              </a:ext>
            </a:extLst>
          </p:cNvPr>
          <p:cNvSpPr/>
          <p:nvPr/>
        </p:nvSpPr>
        <p:spPr bwMode="white">
          <a:xfrm>
            <a:off x="4243809" y="4310734"/>
            <a:ext cx="1057142" cy="61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B0F166-CCCC-20B5-C172-D884C5423DB6}"/>
              </a:ext>
            </a:extLst>
          </p:cNvPr>
          <p:cNvSpPr/>
          <p:nvPr/>
        </p:nvSpPr>
        <p:spPr bwMode="white">
          <a:xfrm>
            <a:off x="6520000" y="4491980"/>
            <a:ext cx="1438095" cy="4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72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7C750-2F70-58CA-BE73-566DCC94C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DF7DA0-1746-531D-9A4A-D28BC18B2EAB}"/>
              </a:ext>
            </a:extLst>
          </p:cNvPr>
          <p:cNvSpPr/>
          <p:nvPr/>
        </p:nvSpPr>
        <p:spPr bwMode="white">
          <a:xfrm>
            <a:off x="3739047" y="1667336"/>
            <a:ext cx="1818669" cy="96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18DF28-3AB0-D41C-A77E-A8A6B92E4FF1}"/>
              </a:ext>
            </a:extLst>
          </p:cNvPr>
          <p:cNvSpPr/>
          <p:nvPr/>
        </p:nvSpPr>
        <p:spPr bwMode="white">
          <a:xfrm>
            <a:off x="6634285" y="1667336"/>
            <a:ext cx="1352380" cy="6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04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1264E-0479-A783-FBB8-C792413AB5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930487-69B2-BDFA-BF4F-226D4509D588}"/>
              </a:ext>
            </a:extLst>
          </p:cNvPr>
          <p:cNvSpPr/>
          <p:nvPr/>
        </p:nvSpPr>
        <p:spPr bwMode="white">
          <a:xfrm>
            <a:off x="1386666" y="2305541"/>
            <a:ext cx="380952" cy="4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57AB45-668A-FE3A-5DEC-80F7D0C34682}"/>
              </a:ext>
            </a:extLst>
          </p:cNvPr>
          <p:cNvSpPr/>
          <p:nvPr/>
        </p:nvSpPr>
        <p:spPr bwMode="white">
          <a:xfrm>
            <a:off x="1348571" y="3200919"/>
            <a:ext cx="438095" cy="4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D39D05-A686-5C0F-5546-5F9F854E1B4B}"/>
              </a:ext>
            </a:extLst>
          </p:cNvPr>
          <p:cNvSpPr/>
          <p:nvPr/>
        </p:nvSpPr>
        <p:spPr bwMode="white">
          <a:xfrm>
            <a:off x="1386666" y="4086771"/>
            <a:ext cx="380952" cy="4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F6F4ED-E937-831E-DBB1-7B0FF07BD777}"/>
              </a:ext>
            </a:extLst>
          </p:cNvPr>
          <p:cNvSpPr/>
          <p:nvPr/>
        </p:nvSpPr>
        <p:spPr bwMode="white">
          <a:xfrm>
            <a:off x="1386666" y="4972624"/>
            <a:ext cx="380952" cy="4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65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8EE5B-CBE2-3D03-439C-9B345CA64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5E2318-9FB8-3AFC-7C99-8489AC992FBF}"/>
              </a:ext>
            </a:extLst>
          </p:cNvPr>
          <p:cNvSpPr/>
          <p:nvPr/>
        </p:nvSpPr>
        <p:spPr bwMode="white">
          <a:xfrm>
            <a:off x="1386666" y="1219919"/>
            <a:ext cx="342857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1EDCBF-8ECD-E705-24A3-80085768AC73}"/>
              </a:ext>
            </a:extLst>
          </p:cNvPr>
          <p:cNvSpPr/>
          <p:nvPr/>
        </p:nvSpPr>
        <p:spPr bwMode="white">
          <a:xfrm>
            <a:off x="1367619" y="2097173"/>
            <a:ext cx="371428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F44DDB-5B0D-C8B0-6D50-94611B17AC52}"/>
              </a:ext>
            </a:extLst>
          </p:cNvPr>
          <p:cNvSpPr/>
          <p:nvPr/>
        </p:nvSpPr>
        <p:spPr bwMode="white">
          <a:xfrm>
            <a:off x="1367619" y="2983961"/>
            <a:ext cx="371428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B116AC-BA9F-4619-E1BC-F30BCF07E3E9}"/>
              </a:ext>
            </a:extLst>
          </p:cNvPr>
          <p:cNvSpPr/>
          <p:nvPr/>
        </p:nvSpPr>
        <p:spPr bwMode="white">
          <a:xfrm>
            <a:off x="1367619" y="3870750"/>
            <a:ext cx="371428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9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B6D11-18C0-3A73-33A5-C32820CD8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48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B85841-1B82-75DA-2173-79FBE9319A34}"/>
              </a:ext>
            </a:extLst>
          </p:cNvPr>
          <p:cNvSpPr/>
          <p:nvPr/>
        </p:nvSpPr>
        <p:spPr bwMode="white">
          <a:xfrm>
            <a:off x="2423593" y="4643853"/>
            <a:ext cx="688294" cy="62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528987-510E-CE34-E418-05EC7711F910}"/>
              </a:ext>
            </a:extLst>
          </p:cNvPr>
          <p:cNvSpPr/>
          <p:nvPr/>
        </p:nvSpPr>
        <p:spPr bwMode="white">
          <a:xfrm>
            <a:off x="4407493" y="4643853"/>
            <a:ext cx="773846" cy="37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0DE556-7872-41C1-9876-4F96061F9C7E}"/>
              </a:ext>
            </a:extLst>
          </p:cNvPr>
          <p:cNvSpPr/>
          <p:nvPr/>
        </p:nvSpPr>
        <p:spPr bwMode="white">
          <a:xfrm>
            <a:off x="2502190" y="5423975"/>
            <a:ext cx="1154906" cy="37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5BF6EC-1C92-3413-FF15-172F72A567A1}"/>
              </a:ext>
            </a:extLst>
          </p:cNvPr>
          <p:cNvSpPr/>
          <p:nvPr/>
        </p:nvSpPr>
        <p:spPr bwMode="white">
          <a:xfrm>
            <a:off x="4407493" y="5423975"/>
            <a:ext cx="914545" cy="37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56F4EB-C1BC-5FE3-4009-3D9216FA1F8F}"/>
              </a:ext>
            </a:extLst>
          </p:cNvPr>
          <p:cNvSpPr/>
          <p:nvPr/>
        </p:nvSpPr>
        <p:spPr bwMode="white">
          <a:xfrm>
            <a:off x="2502190" y="6198232"/>
            <a:ext cx="779708" cy="37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25C1BC5-964A-81AC-EAEA-86829EACF3DA}"/>
              </a:ext>
            </a:extLst>
          </p:cNvPr>
          <p:cNvSpPr/>
          <p:nvPr/>
        </p:nvSpPr>
        <p:spPr bwMode="white">
          <a:xfrm>
            <a:off x="4401631" y="6198232"/>
            <a:ext cx="680046" cy="37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6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980D6-2AC2-DE7D-4FD6-C79E4765EB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1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824C2F-0298-30AC-9078-C084B4BF8F1E}"/>
              </a:ext>
            </a:extLst>
          </p:cNvPr>
          <p:cNvSpPr/>
          <p:nvPr/>
        </p:nvSpPr>
        <p:spPr bwMode="white">
          <a:xfrm>
            <a:off x="3549800" y="1074193"/>
            <a:ext cx="1484485" cy="58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D03787-5B90-5BE3-6C7A-2E68B6E51E52}"/>
              </a:ext>
            </a:extLst>
          </p:cNvPr>
          <p:cNvSpPr/>
          <p:nvPr/>
        </p:nvSpPr>
        <p:spPr bwMode="white">
          <a:xfrm>
            <a:off x="6546605" y="1074193"/>
            <a:ext cx="1298924" cy="58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70178B-03C3-987D-1D8B-BAEE3F5C7166}"/>
              </a:ext>
            </a:extLst>
          </p:cNvPr>
          <p:cNvSpPr/>
          <p:nvPr/>
        </p:nvSpPr>
        <p:spPr bwMode="white">
          <a:xfrm>
            <a:off x="3559078" y="2272645"/>
            <a:ext cx="1521597" cy="58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DD356B-9974-2FAD-6741-25E5D34568EA}"/>
              </a:ext>
            </a:extLst>
          </p:cNvPr>
          <p:cNvSpPr/>
          <p:nvPr/>
        </p:nvSpPr>
        <p:spPr bwMode="white">
          <a:xfrm>
            <a:off x="6546604" y="2263354"/>
            <a:ext cx="1925659" cy="94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DB189C-68CE-599A-E693-8062E03FC167}"/>
              </a:ext>
            </a:extLst>
          </p:cNvPr>
          <p:cNvSpPr/>
          <p:nvPr/>
        </p:nvSpPr>
        <p:spPr bwMode="white">
          <a:xfrm>
            <a:off x="3359696" y="3452516"/>
            <a:ext cx="1414804" cy="94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D5668F-8F64-1F31-47C3-CE635CA70FCE}"/>
              </a:ext>
            </a:extLst>
          </p:cNvPr>
          <p:cNvSpPr/>
          <p:nvPr/>
        </p:nvSpPr>
        <p:spPr bwMode="white">
          <a:xfrm>
            <a:off x="6384033" y="3452516"/>
            <a:ext cx="1609946" cy="94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ACC7E4-36F7-01FF-B43D-8C8B57C67EFA}"/>
              </a:ext>
            </a:extLst>
          </p:cNvPr>
          <p:cNvSpPr/>
          <p:nvPr/>
        </p:nvSpPr>
        <p:spPr bwMode="white">
          <a:xfrm>
            <a:off x="3431704" y="4650966"/>
            <a:ext cx="1231460" cy="94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5D196E-A830-5748-59E1-3238AD29D9BD}"/>
              </a:ext>
            </a:extLst>
          </p:cNvPr>
          <p:cNvSpPr/>
          <p:nvPr/>
        </p:nvSpPr>
        <p:spPr bwMode="white">
          <a:xfrm>
            <a:off x="6555883" y="4650967"/>
            <a:ext cx="1391705" cy="59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0D68628-7248-89AD-42EF-534A800A17FB}"/>
              </a:ext>
            </a:extLst>
          </p:cNvPr>
          <p:cNvSpPr/>
          <p:nvPr/>
        </p:nvSpPr>
        <p:spPr bwMode="white">
          <a:xfrm>
            <a:off x="3549800" y="5830838"/>
            <a:ext cx="1113364" cy="90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ACDA64B-CC94-58A3-8A82-B094EDE0FDA6}"/>
              </a:ext>
            </a:extLst>
          </p:cNvPr>
          <p:cNvSpPr/>
          <p:nvPr/>
        </p:nvSpPr>
        <p:spPr bwMode="white">
          <a:xfrm>
            <a:off x="6456040" y="6118838"/>
            <a:ext cx="1528659" cy="61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4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4" grpId="0" animBg="1"/>
      <p:bldP spid="15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5C3A2-78F5-FA6F-B761-AEF623FCA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0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667DE-FE26-0CDA-26BC-8ED2C37F1FA9}"/>
              </a:ext>
            </a:extLst>
          </p:cNvPr>
          <p:cNvSpPr/>
          <p:nvPr/>
        </p:nvSpPr>
        <p:spPr bwMode="white">
          <a:xfrm>
            <a:off x="3033636" y="4271047"/>
            <a:ext cx="966552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CE181D-768A-5ADC-40B3-34D484063FFC}"/>
              </a:ext>
            </a:extLst>
          </p:cNvPr>
          <p:cNvSpPr/>
          <p:nvPr/>
        </p:nvSpPr>
        <p:spPr bwMode="white">
          <a:xfrm>
            <a:off x="3124964" y="5947238"/>
            <a:ext cx="1095933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36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DBF9E-91E9-3EA7-D703-46EBC8CBDF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6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2CB1F6-D5C9-C02C-9583-5AC8036618BF}"/>
              </a:ext>
            </a:extLst>
          </p:cNvPr>
          <p:cNvSpPr/>
          <p:nvPr/>
        </p:nvSpPr>
        <p:spPr bwMode="white">
          <a:xfrm>
            <a:off x="3359696" y="1999317"/>
            <a:ext cx="1272214" cy="92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8F3164-55D5-9AFD-E809-CB87474E62C2}"/>
              </a:ext>
            </a:extLst>
          </p:cNvPr>
          <p:cNvSpPr/>
          <p:nvPr/>
        </p:nvSpPr>
        <p:spPr bwMode="white">
          <a:xfrm>
            <a:off x="3167137" y="4203219"/>
            <a:ext cx="1385834" cy="5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328291-1697-825A-2AC2-CE09D6D6403B}"/>
              </a:ext>
            </a:extLst>
          </p:cNvPr>
          <p:cNvSpPr/>
          <p:nvPr/>
        </p:nvSpPr>
        <p:spPr bwMode="white">
          <a:xfrm>
            <a:off x="3500439" y="5871512"/>
            <a:ext cx="1227954" cy="55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32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2023-12-28T04:14:16Z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