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7F4BA-A6CB-AE89-3B68-EDDFEC1D79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020068" y="2924944"/>
            <a:ext cx="4151864" cy="61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7C270-1272-1A77-ECAF-4E8DF334E0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01DDE-DC9D-0CDD-B8C5-02CB61CDEB2C}"/>
              </a:ext>
            </a:extLst>
          </p:cNvPr>
          <p:cNvSpPr/>
          <p:nvPr/>
        </p:nvSpPr>
        <p:spPr bwMode="white">
          <a:xfrm>
            <a:off x="4024761" y="1591196"/>
            <a:ext cx="990476" cy="4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4C708B-C1FA-2BC7-FD83-8E368D9A59CA}"/>
              </a:ext>
            </a:extLst>
          </p:cNvPr>
          <p:cNvSpPr/>
          <p:nvPr/>
        </p:nvSpPr>
        <p:spPr bwMode="white">
          <a:xfrm>
            <a:off x="2843809" y="2410440"/>
            <a:ext cx="361904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3B8C4-E404-E125-FF49-E5667B175BF8}"/>
              </a:ext>
            </a:extLst>
          </p:cNvPr>
          <p:cNvSpPr/>
          <p:nvPr/>
        </p:nvSpPr>
        <p:spPr bwMode="white">
          <a:xfrm>
            <a:off x="4910476" y="2915323"/>
            <a:ext cx="1447619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0AECD-D31E-BDBD-0C35-7610C5CFD081}"/>
              </a:ext>
            </a:extLst>
          </p:cNvPr>
          <p:cNvSpPr/>
          <p:nvPr/>
        </p:nvSpPr>
        <p:spPr bwMode="white">
          <a:xfrm>
            <a:off x="3224761" y="3591676"/>
            <a:ext cx="695238" cy="4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CB18D4-CF84-D9CE-677D-D97E613B9B86}"/>
              </a:ext>
            </a:extLst>
          </p:cNvPr>
          <p:cNvSpPr/>
          <p:nvPr/>
        </p:nvSpPr>
        <p:spPr bwMode="white">
          <a:xfrm>
            <a:off x="2783632" y="428293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04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3F7A3-FED5-541F-7A22-98845B0C4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767714-1639-54AF-3C03-55B28A7197B6}"/>
              </a:ext>
            </a:extLst>
          </p:cNvPr>
          <p:cNvSpPr/>
          <p:nvPr/>
        </p:nvSpPr>
        <p:spPr bwMode="white">
          <a:xfrm>
            <a:off x="3596190" y="1629929"/>
            <a:ext cx="1228571" cy="47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35068-EC8A-C0EA-C9A6-64E78FF05366}"/>
              </a:ext>
            </a:extLst>
          </p:cNvPr>
          <p:cNvSpPr/>
          <p:nvPr/>
        </p:nvSpPr>
        <p:spPr bwMode="white">
          <a:xfrm>
            <a:off x="2805714" y="2306929"/>
            <a:ext cx="647619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5CFA5-16A5-DF09-36FE-4BEB33E3093A}"/>
              </a:ext>
            </a:extLst>
          </p:cNvPr>
          <p:cNvSpPr/>
          <p:nvPr/>
        </p:nvSpPr>
        <p:spPr bwMode="white">
          <a:xfrm>
            <a:off x="4053333" y="2306929"/>
            <a:ext cx="552380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C1AE9F-C5C7-60CA-20D4-CB89A0985A17}"/>
              </a:ext>
            </a:extLst>
          </p:cNvPr>
          <p:cNvSpPr/>
          <p:nvPr/>
        </p:nvSpPr>
        <p:spPr bwMode="white">
          <a:xfrm>
            <a:off x="3034285" y="3069746"/>
            <a:ext cx="638095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6E0CE2-DE6B-8EF8-97A4-518F241910DD}"/>
              </a:ext>
            </a:extLst>
          </p:cNvPr>
          <p:cNvSpPr/>
          <p:nvPr/>
        </p:nvSpPr>
        <p:spPr bwMode="white">
          <a:xfrm>
            <a:off x="4253333" y="3069746"/>
            <a:ext cx="923809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9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8F974-29A4-CF1E-6D0E-3DE924442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70C78-A2C0-2E3E-2FC9-1CE90BEC16C8}"/>
              </a:ext>
            </a:extLst>
          </p:cNvPr>
          <p:cNvSpPr/>
          <p:nvPr/>
        </p:nvSpPr>
        <p:spPr bwMode="white">
          <a:xfrm>
            <a:off x="2405714" y="1762795"/>
            <a:ext cx="1028571" cy="4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DA8DD9-032F-BFD4-40C0-1C1CE1D9704A}"/>
              </a:ext>
            </a:extLst>
          </p:cNvPr>
          <p:cNvSpPr/>
          <p:nvPr/>
        </p:nvSpPr>
        <p:spPr bwMode="white">
          <a:xfrm>
            <a:off x="4024761" y="1858072"/>
            <a:ext cx="933333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5CD69-0B4E-B32B-CAF7-CEFFDD3E094B}"/>
              </a:ext>
            </a:extLst>
          </p:cNvPr>
          <p:cNvSpPr/>
          <p:nvPr/>
        </p:nvSpPr>
        <p:spPr bwMode="white">
          <a:xfrm>
            <a:off x="3072380" y="2601229"/>
            <a:ext cx="1047619" cy="4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8B6EDB-5E38-E0E0-1B52-021EA3BCF58F}"/>
              </a:ext>
            </a:extLst>
          </p:cNvPr>
          <p:cNvSpPr/>
          <p:nvPr/>
        </p:nvSpPr>
        <p:spPr bwMode="white">
          <a:xfrm>
            <a:off x="4681904" y="2601229"/>
            <a:ext cx="1076190" cy="4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AEC9F1-0DC8-1B87-56E0-7EA7BEE2B706}"/>
              </a:ext>
            </a:extLst>
          </p:cNvPr>
          <p:cNvSpPr/>
          <p:nvPr/>
        </p:nvSpPr>
        <p:spPr bwMode="white">
          <a:xfrm>
            <a:off x="2415238" y="4440068"/>
            <a:ext cx="742857" cy="4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05F5C1-76FF-9513-761B-7844BF8644A1}"/>
              </a:ext>
            </a:extLst>
          </p:cNvPr>
          <p:cNvSpPr/>
          <p:nvPr/>
        </p:nvSpPr>
        <p:spPr bwMode="white">
          <a:xfrm>
            <a:off x="3739047" y="4440068"/>
            <a:ext cx="600000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8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8B0B7-E8BF-5FDC-61F8-660D745FE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D2F197-B4E8-4763-B5D4-E146CF574020}"/>
              </a:ext>
            </a:extLst>
          </p:cNvPr>
          <p:cNvSpPr/>
          <p:nvPr/>
        </p:nvSpPr>
        <p:spPr bwMode="white">
          <a:xfrm>
            <a:off x="1748571" y="2126502"/>
            <a:ext cx="3790476" cy="4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0DECA1-9C98-502F-1E44-CFFEC0A7AC5A}"/>
              </a:ext>
            </a:extLst>
          </p:cNvPr>
          <p:cNvSpPr/>
          <p:nvPr/>
        </p:nvSpPr>
        <p:spPr bwMode="white">
          <a:xfrm>
            <a:off x="1739047" y="3281004"/>
            <a:ext cx="3466666" cy="4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5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0B34C-1347-B04C-EC55-26C448674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7026B-1A4B-E9C3-B4C3-C1138D209127}"/>
              </a:ext>
            </a:extLst>
          </p:cNvPr>
          <p:cNvSpPr/>
          <p:nvPr/>
        </p:nvSpPr>
        <p:spPr bwMode="white">
          <a:xfrm>
            <a:off x="5520000" y="1630129"/>
            <a:ext cx="142857" cy="13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8E9AD-9C1F-2024-6870-CFBEE10F9FE7}"/>
              </a:ext>
            </a:extLst>
          </p:cNvPr>
          <p:cNvSpPr/>
          <p:nvPr/>
        </p:nvSpPr>
        <p:spPr bwMode="white">
          <a:xfrm>
            <a:off x="1358095" y="1630129"/>
            <a:ext cx="5285714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C2F65-2EDE-70AB-36CE-4A1D3542B525}"/>
              </a:ext>
            </a:extLst>
          </p:cNvPr>
          <p:cNvSpPr/>
          <p:nvPr/>
        </p:nvSpPr>
        <p:spPr bwMode="white">
          <a:xfrm>
            <a:off x="1348571" y="2793778"/>
            <a:ext cx="4142857" cy="48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1CB3FD-1FC5-5A6D-4F5A-BB0B8F39C9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0089"/>
            <a:ext cx="10800000" cy="113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90372A-87AA-A12B-E3E3-B2D7FDA754F0}"/>
              </a:ext>
            </a:extLst>
          </p:cNvPr>
          <p:cNvSpPr/>
          <p:nvPr/>
        </p:nvSpPr>
        <p:spPr bwMode="white">
          <a:xfrm>
            <a:off x="1348571" y="4150934"/>
            <a:ext cx="5971428" cy="4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02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49313-8977-1367-5DF2-280B8D7010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2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1BAE2-0596-F1DB-2EC1-56565E42234A}"/>
              </a:ext>
            </a:extLst>
          </p:cNvPr>
          <p:cNvSpPr/>
          <p:nvPr/>
        </p:nvSpPr>
        <p:spPr bwMode="white">
          <a:xfrm>
            <a:off x="2366470" y="2025100"/>
            <a:ext cx="228676" cy="21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5823C-F167-2205-5B65-7B3974BD82B0}"/>
              </a:ext>
            </a:extLst>
          </p:cNvPr>
          <p:cNvSpPr/>
          <p:nvPr/>
        </p:nvSpPr>
        <p:spPr bwMode="white">
          <a:xfrm>
            <a:off x="2375617" y="2986626"/>
            <a:ext cx="210382" cy="2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3DC12D-E785-AEA3-9893-3575DC2D3F52}"/>
              </a:ext>
            </a:extLst>
          </p:cNvPr>
          <p:cNvSpPr/>
          <p:nvPr/>
        </p:nvSpPr>
        <p:spPr bwMode="white">
          <a:xfrm>
            <a:off x="2375617" y="3938995"/>
            <a:ext cx="192088" cy="2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D1765-73CA-8570-75F1-29AB0AFE282B}"/>
              </a:ext>
            </a:extLst>
          </p:cNvPr>
          <p:cNvSpPr/>
          <p:nvPr/>
        </p:nvSpPr>
        <p:spPr bwMode="white">
          <a:xfrm>
            <a:off x="2357323" y="4891364"/>
            <a:ext cx="256117" cy="2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FC5679-B0D4-3AA5-B960-E06CB3AF759D}"/>
              </a:ext>
            </a:extLst>
          </p:cNvPr>
          <p:cNvSpPr/>
          <p:nvPr/>
        </p:nvSpPr>
        <p:spPr bwMode="white">
          <a:xfrm>
            <a:off x="2375617" y="5843732"/>
            <a:ext cx="228676" cy="2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4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75DFB-B679-29E5-CDF5-90B10DB06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3262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00517-BE0B-256E-36E3-D0D9B68C3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0258"/>
            <a:ext cx="10800000" cy="346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A22FC7-4B5F-4ABB-C276-89F9AB28E5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175437"/>
            <a:ext cx="10800000" cy="251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2647B-D3FD-239B-DACB-19EDFA08A595}"/>
              </a:ext>
            </a:extLst>
          </p:cNvPr>
          <p:cNvSpPr/>
          <p:nvPr/>
        </p:nvSpPr>
        <p:spPr bwMode="white">
          <a:xfrm>
            <a:off x="1725333" y="4356982"/>
            <a:ext cx="190476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EF1EC-D52E-BFBA-C40A-307816F6C327}"/>
              </a:ext>
            </a:extLst>
          </p:cNvPr>
          <p:cNvSpPr/>
          <p:nvPr/>
        </p:nvSpPr>
        <p:spPr bwMode="white">
          <a:xfrm>
            <a:off x="1725333" y="4853844"/>
            <a:ext cx="190476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71672A-F892-D6A8-C834-19F009FA12DB}"/>
              </a:ext>
            </a:extLst>
          </p:cNvPr>
          <p:cNvSpPr/>
          <p:nvPr/>
        </p:nvSpPr>
        <p:spPr bwMode="white">
          <a:xfrm>
            <a:off x="1696761" y="5350706"/>
            <a:ext cx="238095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863598-D402-68E7-F537-1E0449B6D416}"/>
              </a:ext>
            </a:extLst>
          </p:cNvPr>
          <p:cNvSpPr/>
          <p:nvPr/>
        </p:nvSpPr>
        <p:spPr bwMode="white">
          <a:xfrm>
            <a:off x="1725333" y="5847567"/>
            <a:ext cx="190476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25953E-9219-A3D0-AF03-D4F2E44E2F80}"/>
              </a:ext>
            </a:extLst>
          </p:cNvPr>
          <p:cNvSpPr/>
          <p:nvPr/>
        </p:nvSpPr>
        <p:spPr bwMode="white">
          <a:xfrm>
            <a:off x="1696761" y="6344429"/>
            <a:ext cx="238095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1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CF241-22B3-13AF-6FF4-FCB0BDE233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720000" y="972000"/>
            <a:ext cx="9048408" cy="3992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645E2-BAF6-2DB2-463D-6F1F8BA0F633}"/>
              </a:ext>
            </a:extLst>
          </p:cNvPr>
          <p:cNvSpPr/>
          <p:nvPr/>
        </p:nvSpPr>
        <p:spPr bwMode="white">
          <a:xfrm>
            <a:off x="1481904" y="2534756"/>
            <a:ext cx="2285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42C92-B5B5-D2FB-BD60-9E91FF31AA58}"/>
              </a:ext>
            </a:extLst>
          </p:cNvPr>
          <p:cNvSpPr/>
          <p:nvPr/>
        </p:nvSpPr>
        <p:spPr bwMode="white">
          <a:xfrm>
            <a:off x="1491428" y="3039793"/>
            <a:ext cx="209523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8100CD-7A81-1E51-4B81-CFA180F7424A}"/>
              </a:ext>
            </a:extLst>
          </p:cNvPr>
          <p:cNvSpPr/>
          <p:nvPr/>
        </p:nvSpPr>
        <p:spPr bwMode="white">
          <a:xfrm>
            <a:off x="1462857" y="3554359"/>
            <a:ext cx="257142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D2825-D861-4298-86FA-9D94F9FAD6D6}"/>
              </a:ext>
            </a:extLst>
          </p:cNvPr>
          <p:cNvSpPr/>
          <p:nvPr/>
        </p:nvSpPr>
        <p:spPr bwMode="white">
          <a:xfrm>
            <a:off x="1462857" y="4059396"/>
            <a:ext cx="257142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430802-95F1-2154-7E1F-110E23971246}"/>
              </a:ext>
            </a:extLst>
          </p:cNvPr>
          <p:cNvSpPr/>
          <p:nvPr/>
        </p:nvSpPr>
        <p:spPr bwMode="white">
          <a:xfrm>
            <a:off x="1481904" y="4554905"/>
            <a:ext cx="2285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6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9121E-5AAA-0D8F-1CF3-9D51D4F65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8E7DA-B6B5-1CE1-1D4C-E0BD86A6B3DF}"/>
              </a:ext>
            </a:extLst>
          </p:cNvPr>
          <p:cNvSpPr/>
          <p:nvPr/>
        </p:nvSpPr>
        <p:spPr bwMode="white">
          <a:xfrm>
            <a:off x="1481904" y="1582671"/>
            <a:ext cx="228571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552DC9-4BA1-39F0-3C12-5D166043F93B}"/>
              </a:ext>
            </a:extLst>
          </p:cNvPr>
          <p:cNvSpPr/>
          <p:nvPr/>
        </p:nvSpPr>
        <p:spPr bwMode="white">
          <a:xfrm>
            <a:off x="1481904" y="2975765"/>
            <a:ext cx="228571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9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5FC79-D5AC-A280-BD19-1292C3DF2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F6A698-2000-97E6-7B6E-6941B88C72B9}"/>
              </a:ext>
            </a:extLst>
          </p:cNvPr>
          <p:cNvSpPr/>
          <p:nvPr/>
        </p:nvSpPr>
        <p:spPr bwMode="white">
          <a:xfrm>
            <a:off x="1043809" y="1115017"/>
            <a:ext cx="219047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7B35C3-391A-EB2B-F764-A5380B33F9FF}"/>
              </a:ext>
            </a:extLst>
          </p:cNvPr>
          <p:cNvSpPr/>
          <p:nvPr/>
        </p:nvSpPr>
        <p:spPr bwMode="white">
          <a:xfrm>
            <a:off x="1015238" y="2507053"/>
            <a:ext cx="257142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8A93B-A3F5-E923-4D73-C78B2D6E1BE3}"/>
              </a:ext>
            </a:extLst>
          </p:cNvPr>
          <p:cNvSpPr/>
          <p:nvPr/>
        </p:nvSpPr>
        <p:spPr bwMode="white">
          <a:xfrm>
            <a:off x="1034285" y="3889555"/>
            <a:ext cx="228571" cy="2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83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8EA99-0D78-CB5A-D060-9A33F32CBC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76DAD-F87D-28AD-AF3F-25992DF691CA}"/>
              </a:ext>
            </a:extLst>
          </p:cNvPr>
          <p:cNvSpPr/>
          <p:nvPr/>
        </p:nvSpPr>
        <p:spPr bwMode="white">
          <a:xfrm>
            <a:off x="1453333" y="1572822"/>
            <a:ext cx="266666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DF260F-4608-3283-923F-B005460B5857}"/>
              </a:ext>
            </a:extLst>
          </p:cNvPr>
          <p:cNvSpPr/>
          <p:nvPr/>
        </p:nvSpPr>
        <p:spPr bwMode="white">
          <a:xfrm>
            <a:off x="1453333" y="2593268"/>
            <a:ext cx="266666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8596AE-3789-9537-25CE-94ACF1506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082" y="3522447"/>
            <a:ext cx="10800000" cy="147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32D336-217F-76F3-6F39-51D00BC27D56}"/>
              </a:ext>
            </a:extLst>
          </p:cNvPr>
          <p:cNvSpPr/>
          <p:nvPr/>
        </p:nvSpPr>
        <p:spPr bwMode="white">
          <a:xfrm>
            <a:off x="1489891" y="3627547"/>
            <a:ext cx="219047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6F8F2C-4452-7804-40F8-9403864EFE74}"/>
              </a:ext>
            </a:extLst>
          </p:cNvPr>
          <p:cNvSpPr/>
          <p:nvPr/>
        </p:nvSpPr>
        <p:spPr bwMode="white">
          <a:xfrm>
            <a:off x="1489891" y="4133942"/>
            <a:ext cx="219047" cy="2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94DB32-C1FC-D92B-C6E6-76EB2FC866A8}"/>
              </a:ext>
            </a:extLst>
          </p:cNvPr>
          <p:cNvSpPr/>
          <p:nvPr/>
        </p:nvSpPr>
        <p:spPr bwMode="white">
          <a:xfrm>
            <a:off x="1461320" y="4630783"/>
            <a:ext cx="257142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7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14D97-72C4-8DF9-A447-ADAA2E5162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DB692-89C0-BB60-B1B8-021E4C4F6791}"/>
              </a:ext>
            </a:extLst>
          </p:cNvPr>
          <p:cNvSpPr/>
          <p:nvPr/>
        </p:nvSpPr>
        <p:spPr bwMode="white">
          <a:xfrm>
            <a:off x="1491428" y="1629293"/>
            <a:ext cx="200000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CB1295-12A2-4DBF-7EED-C70FCBF47471}"/>
              </a:ext>
            </a:extLst>
          </p:cNvPr>
          <p:cNvSpPr/>
          <p:nvPr/>
        </p:nvSpPr>
        <p:spPr bwMode="white">
          <a:xfrm>
            <a:off x="1462857" y="2134171"/>
            <a:ext cx="238095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5374C-52F2-EA00-9D22-021BBFDAD4E8}"/>
              </a:ext>
            </a:extLst>
          </p:cNvPr>
          <p:cNvSpPr/>
          <p:nvPr/>
        </p:nvSpPr>
        <p:spPr bwMode="white">
          <a:xfrm>
            <a:off x="1462857" y="2639049"/>
            <a:ext cx="238095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FA5A5E-6D3F-4117-F688-4447EE4978D9}"/>
              </a:ext>
            </a:extLst>
          </p:cNvPr>
          <p:cNvSpPr/>
          <p:nvPr/>
        </p:nvSpPr>
        <p:spPr bwMode="white">
          <a:xfrm>
            <a:off x="1491428" y="3143927"/>
            <a:ext cx="200000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00979B-DF75-29B4-76E4-EC90EBEF4A1F}"/>
              </a:ext>
            </a:extLst>
          </p:cNvPr>
          <p:cNvSpPr/>
          <p:nvPr/>
        </p:nvSpPr>
        <p:spPr bwMode="white">
          <a:xfrm>
            <a:off x="1462857" y="3648804"/>
            <a:ext cx="238095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7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10B11-C17E-F4E7-CB34-66FA5D074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445CF-98B8-6A5B-6211-160F79083D1D}"/>
              </a:ext>
            </a:extLst>
          </p:cNvPr>
          <p:cNvSpPr/>
          <p:nvPr/>
        </p:nvSpPr>
        <p:spPr bwMode="white">
          <a:xfrm>
            <a:off x="5062857" y="2708929"/>
            <a:ext cx="733333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93B62-C45F-E0E9-F0E5-5B4CFE08CC89}"/>
              </a:ext>
            </a:extLst>
          </p:cNvPr>
          <p:cNvSpPr/>
          <p:nvPr/>
        </p:nvSpPr>
        <p:spPr bwMode="white">
          <a:xfrm>
            <a:off x="8939047" y="2708929"/>
            <a:ext cx="580952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EF7813-313C-9AB7-49FF-338D2090D606}"/>
              </a:ext>
            </a:extLst>
          </p:cNvPr>
          <p:cNvSpPr/>
          <p:nvPr/>
        </p:nvSpPr>
        <p:spPr bwMode="white">
          <a:xfrm>
            <a:off x="3148571" y="3396065"/>
            <a:ext cx="866666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23B42D-A9B8-01DC-9BD9-945DE01523B0}"/>
              </a:ext>
            </a:extLst>
          </p:cNvPr>
          <p:cNvSpPr/>
          <p:nvPr/>
        </p:nvSpPr>
        <p:spPr bwMode="white">
          <a:xfrm>
            <a:off x="5062857" y="3396065"/>
            <a:ext cx="752380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53D06-7F16-B0F2-A450-808FD7C2BDCC}"/>
              </a:ext>
            </a:extLst>
          </p:cNvPr>
          <p:cNvSpPr/>
          <p:nvPr/>
        </p:nvSpPr>
        <p:spPr bwMode="white">
          <a:xfrm>
            <a:off x="10520000" y="3396065"/>
            <a:ext cx="742857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2F715B-D7A0-E1ED-2BF2-90090D5DC1FF}"/>
              </a:ext>
            </a:extLst>
          </p:cNvPr>
          <p:cNvSpPr/>
          <p:nvPr/>
        </p:nvSpPr>
        <p:spPr bwMode="white">
          <a:xfrm>
            <a:off x="5091428" y="4083202"/>
            <a:ext cx="742857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75E443-7F16-5D23-1665-132AA3B0E7AD}"/>
              </a:ext>
            </a:extLst>
          </p:cNvPr>
          <p:cNvSpPr/>
          <p:nvPr/>
        </p:nvSpPr>
        <p:spPr bwMode="white">
          <a:xfrm>
            <a:off x="10615238" y="4092746"/>
            <a:ext cx="609523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DBCEF0-BA81-FB7A-87D2-FC5248450205}"/>
              </a:ext>
            </a:extLst>
          </p:cNvPr>
          <p:cNvSpPr/>
          <p:nvPr/>
        </p:nvSpPr>
        <p:spPr bwMode="white">
          <a:xfrm>
            <a:off x="2853333" y="4779883"/>
            <a:ext cx="1419047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E195E5-BA32-3899-97E5-A13B009F152E}"/>
              </a:ext>
            </a:extLst>
          </p:cNvPr>
          <p:cNvSpPr/>
          <p:nvPr/>
        </p:nvSpPr>
        <p:spPr bwMode="white">
          <a:xfrm>
            <a:off x="6577142" y="4779883"/>
            <a:ext cx="1361904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498605-E8B5-C85F-B73D-3EEAAFEAE46A}"/>
              </a:ext>
            </a:extLst>
          </p:cNvPr>
          <p:cNvSpPr/>
          <p:nvPr/>
        </p:nvSpPr>
        <p:spPr bwMode="white">
          <a:xfrm>
            <a:off x="8544272" y="4627187"/>
            <a:ext cx="1296144" cy="53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4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78499-A82D-8E39-399F-68FB65182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866D7-F35B-0A42-F9AC-779DE537C1DA}"/>
              </a:ext>
            </a:extLst>
          </p:cNvPr>
          <p:cNvSpPr/>
          <p:nvPr/>
        </p:nvSpPr>
        <p:spPr bwMode="white">
          <a:xfrm>
            <a:off x="1481904" y="1591297"/>
            <a:ext cx="228571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4EEBD2-F87E-63EB-A1EE-90D4C728FDA5}"/>
              </a:ext>
            </a:extLst>
          </p:cNvPr>
          <p:cNvSpPr/>
          <p:nvPr/>
        </p:nvSpPr>
        <p:spPr bwMode="white">
          <a:xfrm>
            <a:off x="1462857" y="2601229"/>
            <a:ext cx="266666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9590A-94D8-4106-C77F-13A85964A43E}"/>
              </a:ext>
            </a:extLst>
          </p:cNvPr>
          <p:cNvSpPr/>
          <p:nvPr/>
        </p:nvSpPr>
        <p:spPr bwMode="white">
          <a:xfrm>
            <a:off x="1462857" y="4125655"/>
            <a:ext cx="266666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2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21B02-5F00-0B18-3E78-6E1BC015E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54A84-8C8F-7AF5-0C27-9A2CFF4E1487}"/>
              </a:ext>
            </a:extLst>
          </p:cNvPr>
          <p:cNvSpPr/>
          <p:nvPr/>
        </p:nvSpPr>
        <p:spPr bwMode="white">
          <a:xfrm>
            <a:off x="1043809" y="1077070"/>
            <a:ext cx="219047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D5F4D-4AE3-73E9-AE80-4404E3ED3118}"/>
              </a:ext>
            </a:extLst>
          </p:cNvPr>
          <p:cNvSpPr/>
          <p:nvPr/>
        </p:nvSpPr>
        <p:spPr bwMode="white">
          <a:xfrm>
            <a:off x="1043809" y="2595819"/>
            <a:ext cx="219047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24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