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38BE02-F6CF-3051-D0EF-E6D59A5A9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2924944"/>
            <a:ext cx="10080000" cy="5740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7F2D2-C0CD-62D0-103A-F27F9761B5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6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3782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5D0C2-59F7-AB38-D089-9E39B5415B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7A8A1-BDA5-D343-4363-7E61FE81E03F}"/>
              </a:ext>
            </a:extLst>
          </p:cNvPr>
          <p:cNvSpPr/>
          <p:nvPr/>
        </p:nvSpPr>
        <p:spPr bwMode="white">
          <a:xfrm>
            <a:off x="1396190" y="1333970"/>
            <a:ext cx="304761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E5AD74-ECC1-A2A7-2243-545F8C4E5ABF}"/>
              </a:ext>
            </a:extLst>
          </p:cNvPr>
          <p:cNvSpPr/>
          <p:nvPr/>
        </p:nvSpPr>
        <p:spPr bwMode="white">
          <a:xfrm>
            <a:off x="1396190" y="2238896"/>
            <a:ext cx="304761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1A4875-E2BC-F26C-759A-824BC1297FD8}"/>
              </a:ext>
            </a:extLst>
          </p:cNvPr>
          <p:cNvSpPr/>
          <p:nvPr/>
        </p:nvSpPr>
        <p:spPr bwMode="white">
          <a:xfrm>
            <a:off x="1396190" y="3153348"/>
            <a:ext cx="304761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E1891D-76E1-394F-7600-CB342FBAF613}"/>
              </a:ext>
            </a:extLst>
          </p:cNvPr>
          <p:cNvSpPr/>
          <p:nvPr/>
        </p:nvSpPr>
        <p:spPr bwMode="white">
          <a:xfrm>
            <a:off x="1348571" y="4058274"/>
            <a:ext cx="380952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DE7C6B-2BCB-3065-6351-3F922914AD13}"/>
              </a:ext>
            </a:extLst>
          </p:cNvPr>
          <p:cNvSpPr/>
          <p:nvPr/>
        </p:nvSpPr>
        <p:spPr bwMode="white">
          <a:xfrm>
            <a:off x="1348571" y="5877651"/>
            <a:ext cx="380952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51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BCB5D-927B-7702-C79A-335481608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34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4D2494-B191-214E-8991-C170655BC5E0}"/>
              </a:ext>
            </a:extLst>
          </p:cNvPr>
          <p:cNvSpPr/>
          <p:nvPr/>
        </p:nvSpPr>
        <p:spPr bwMode="white">
          <a:xfrm>
            <a:off x="1434921" y="3213576"/>
            <a:ext cx="226959" cy="24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39BF44-3796-E6ED-437C-DB5185653D74}"/>
              </a:ext>
            </a:extLst>
          </p:cNvPr>
          <p:cNvSpPr/>
          <p:nvPr/>
        </p:nvSpPr>
        <p:spPr bwMode="white">
          <a:xfrm>
            <a:off x="3704514" y="3219251"/>
            <a:ext cx="261003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3DFAB9-8052-42BF-588E-D958F94245AD}"/>
              </a:ext>
            </a:extLst>
          </p:cNvPr>
          <p:cNvSpPr/>
          <p:nvPr/>
        </p:nvSpPr>
        <p:spPr bwMode="white">
          <a:xfrm>
            <a:off x="6019498" y="3219251"/>
            <a:ext cx="209937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DF387B-1808-149E-E5A1-5D30B74F1671}"/>
              </a:ext>
            </a:extLst>
          </p:cNvPr>
          <p:cNvSpPr/>
          <p:nvPr/>
        </p:nvSpPr>
        <p:spPr bwMode="white">
          <a:xfrm>
            <a:off x="1451943" y="4660669"/>
            <a:ext cx="187241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6FC7F5-7EC9-54BB-CAE9-F7D64AED97F9}"/>
              </a:ext>
            </a:extLst>
          </p:cNvPr>
          <p:cNvSpPr/>
          <p:nvPr/>
        </p:nvSpPr>
        <p:spPr bwMode="white">
          <a:xfrm>
            <a:off x="3727210" y="4660669"/>
            <a:ext cx="226959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894BE-4D7E-9463-A74E-04088060E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310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92AD40-14C9-D975-5E83-0AD271D59F5A}"/>
              </a:ext>
            </a:extLst>
          </p:cNvPr>
          <p:cNvSpPr/>
          <p:nvPr/>
        </p:nvSpPr>
        <p:spPr bwMode="white">
          <a:xfrm>
            <a:off x="1374614" y="2392730"/>
            <a:ext cx="336398" cy="38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E2BCAC-732C-F165-E2CC-85147703C185}"/>
              </a:ext>
            </a:extLst>
          </p:cNvPr>
          <p:cNvSpPr/>
          <p:nvPr/>
        </p:nvSpPr>
        <p:spPr bwMode="white">
          <a:xfrm>
            <a:off x="1320062" y="5104389"/>
            <a:ext cx="418225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58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5337E-61DD-7DB1-B87C-DA85D90E2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1924B-7A63-E954-F73D-6F4FE4FF19DC}"/>
              </a:ext>
            </a:extLst>
          </p:cNvPr>
          <p:cNvSpPr/>
          <p:nvPr/>
        </p:nvSpPr>
        <p:spPr bwMode="white">
          <a:xfrm>
            <a:off x="1282515" y="1245103"/>
            <a:ext cx="322619" cy="35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8C8DE-FDFE-06A4-E57F-40D71C37DD6A}"/>
              </a:ext>
            </a:extLst>
          </p:cNvPr>
          <p:cNvSpPr/>
          <p:nvPr/>
        </p:nvSpPr>
        <p:spPr bwMode="white">
          <a:xfrm>
            <a:off x="1299059" y="2892000"/>
            <a:ext cx="297802" cy="3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CA95CE-72E9-3AD1-A126-F81A0B611EB2}"/>
              </a:ext>
            </a:extLst>
          </p:cNvPr>
          <p:cNvSpPr/>
          <p:nvPr/>
        </p:nvSpPr>
        <p:spPr bwMode="white">
          <a:xfrm>
            <a:off x="1282515" y="4522344"/>
            <a:ext cx="322619" cy="35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95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CB984-1BEF-99B3-4486-DA2378238F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4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8806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E7595-3CB1-70B0-057F-61D7D7F67C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2B727A-026A-59CB-12C9-0FE5EBD32EBD}"/>
              </a:ext>
            </a:extLst>
          </p:cNvPr>
          <p:cNvSpPr/>
          <p:nvPr/>
        </p:nvSpPr>
        <p:spPr bwMode="white">
          <a:xfrm>
            <a:off x="1405714" y="1124719"/>
            <a:ext cx="304761" cy="40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A872E0-1BBC-1474-5D15-D241EC8577A3}"/>
              </a:ext>
            </a:extLst>
          </p:cNvPr>
          <p:cNvSpPr/>
          <p:nvPr/>
        </p:nvSpPr>
        <p:spPr bwMode="white">
          <a:xfrm>
            <a:off x="1396190" y="2031489"/>
            <a:ext cx="304761" cy="40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0C18BF-1496-64BE-F21D-4AC14C7B22FB}"/>
              </a:ext>
            </a:extLst>
          </p:cNvPr>
          <p:cNvSpPr/>
          <p:nvPr/>
        </p:nvSpPr>
        <p:spPr bwMode="white">
          <a:xfrm>
            <a:off x="1348571" y="2938258"/>
            <a:ext cx="380952" cy="40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34784B-4D4D-6791-8492-ACD6A203A5DA}"/>
              </a:ext>
            </a:extLst>
          </p:cNvPr>
          <p:cNvSpPr/>
          <p:nvPr/>
        </p:nvSpPr>
        <p:spPr bwMode="white">
          <a:xfrm>
            <a:off x="1396190" y="3854573"/>
            <a:ext cx="304761" cy="39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A7BCEF-8547-BED1-A6B7-4AB79158C3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 r="22526" b="36091"/>
          <a:stretch/>
        </p:blipFill>
        <p:spPr>
          <a:xfrm>
            <a:off x="720000" y="4806513"/>
            <a:ext cx="5040560" cy="1570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63EFA2A-15D3-AC7A-2A18-BAAEE5CCBD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11" r="22526"/>
          <a:stretch/>
        </p:blipFill>
        <p:spPr>
          <a:xfrm>
            <a:off x="6312024" y="4823496"/>
            <a:ext cx="5040560" cy="155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140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5BA69-0715-EEB3-04AD-4F6C9FAE7A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9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E49184-6F2D-CFCC-F4D5-FF495FFC6ADB}"/>
              </a:ext>
            </a:extLst>
          </p:cNvPr>
          <p:cNvSpPr/>
          <p:nvPr/>
        </p:nvSpPr>
        <p:spPr bwMode="white">
          <a:xfrm>
            <a:off x="1991544" y="4869161"/>
            <a:ext cx="6192688" cy="82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304745D-2E1C-F152-A94B-4582A68187CB}"/>
              </a:ext>
            </a:extLst>
          </p:cNvPr>
          <p:cNvSpPr/>
          <p:nvPr/>
        </p:nvSpPr>
        <p:spPr bwMode="white">
          <a:xfrm>
            <a:off x="1991544" y="5805264"/>
            <a:ext cx="4104456" cy="86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8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EB0BF-9C49-8ECE-08C6-1E2DD1F47C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7D7B7F-35DD-5674-55F5-F5ADEC699842}"/>
              </a:ext>
            </a:extLst>
          </p:cNvPr>
          <p:cNvSpPr/>
          <p:nvPr/>
        </p:nvSpPr>
        <p:spPr bwMode="white">
          <a:xfrm>
            <a:off x="2351584" y="1988840"/>
            <a:ext cx="6796987" cy="109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617EFE-8E5B-8A06-704E-CADBFD6AE2CA}"/>
              </a:ext>
            </a:extLst>
          </p:cNvPr>
          <p:cNvSpPr/>
          <p:nvPr/>
        </p:nvSpPr>
        <p:spPr bwMode="white">
          <a:xfrm>
            <a:off x="2351584" y="3284984"/>
            <a:ext cx="4730320" cy="7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61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C6690-7792-ED8B-5310-018B4D6D1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AF1F9F-0FFE-83FF-9E73-05540A4CD357}"/>
              </a:ext>
            </a:extLst>
          </p:cNvPr>
          <p:cNvSpPr/>
          <p:nvPr/>
        </p:nvSpPr>
        <p:spPr bwMode="white">
          <a:xfrm>
            <a:off x="2279576" y="1916833"/>
            <a:ext cx="8754709" cy="117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001E35A-6AC7-F53C-52F2-AD6121122263}"/>
              </a:ext>
            </a:extLst>
          </p:cNvPr>
          <p:cNvSpPr/>
          <p:nvPr/>
        </p:nvSpPr>
        <p:spPr bwMode="white">
          <a:xfrm>
            <a:off x="2351585" y="3356992"/>
            <a:ext cx="4787462" cy="101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41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2023-12-27T14:21:15Z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