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A862F2-A1C5-5674-6031-883D6F9E2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866699"/>
            <a:ext cx="9000000" cy="5623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71F25-50D7-1BAF-494F-78A86D953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5BEEE4-C52C-B753-99C6-243F94B10A43}"/>
              </a:ext>
            </a:extLst>
          </p:cNvPr>
          <p:cNvSpPr/>
          <p:nvPr/>
        </p:nvSpPr>
        <p:spPr bwMode="white">
          <a:xfrm>
            <a:off x="1948571" y="3305637"/>
            <a:ext cx="1514285" cy="6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A9466A-5E20-B22D-4085-965D9899DEAC}"/>
              </a:ext>
            </a:extLst>
          </p:cNvPr>
          <p:cNvSpPr/>
          <p:nvPr/>
        </p:nvSpPr>
        <p:spPr bwMode="white">
          <a:xfrm>
            <a:off x="4583832" y="3356992"/>
            <a:ext cx="720080" cy="6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167057-0117-A772-3847-586AF255981E}"/>
              </a:ext>
            </a:extLst>
          </p:cNvPr>
          <p:cNvSpPr/>
          <p:nvPr/>
        </p:nvSpPr>
        <p:spPr bwMode="white">
          <a:xfrm>
            <a:off x="2567608" y="5445224"/>
            <a:ext cx="79208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80A1B4-FD31-5399-499B-9F7E3C7101D5}"/>
              </a:ext>
            </a:extLst>
          </p:cNvPr>
          <p:cNvSpPr/>
          <p:nvPr/>
        </p:nvSpPr>
        <p:spPr bwMode="white">
          <a:xfrm>
            <a:off x="4777142" y="5353523"/>
            <a:ext cx="2615002" cy="94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37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9DD70-D36D-FE63-B52D-F290DDE3FF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DFF682-765C-8689-32DD-57B9A54489C3}"/>
              </a:ext>
            </a:extLst>
          </p:cNvPr>
          <p:cNvSpPr/>
          <p:nvPr/>
        </p:nvSpPr>
        <p:spPr bwMode="white">
          <a:xfrm>
            <a:off x="1847529" y="1844823"/>
            <a:ext cx="7776863" cy="113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BE7A166-0939-018C-2EA7-EE13B258E17D}"/>
              </a:ext>
            </a:extLst>
          </p:cNvPr>
          <p:cNvSpPr/>
          <p:nvPr/>
        </p:nvSpPr>
        <p:spPr bwMode="white">
          <a:xfrm>
            <a:off x="1847529" y="3946212"/>
            <a:ext cx="7128791" cy="113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62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2BBD8-14F8-134F-E605-AE8270F4F8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03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2792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F4472-89BA-04C0-0413-AA3D17B25B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A980EA-9B7F-1371-E99D-2CDCBD0BEC2C}"/>
              </a:ext>
            </a:extLst>
          </p:cNvPr>
          <p:cNvSpPr/>
          <p:nvPr/>
        </p:nvSpPr>
        <p:spPr bwMode="white">
          <a:xfrm>
            <a:off x="5243809" y="2966612"/>
            <a:ext cx="2940423" cy="10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64E269-5D66-B3E2-EFF4-A1CD7489067F}"/>
              </a:ext>
            </a:extLst>
          </p:cNvPr>
          <p:cNvSpPr/>
          <p:nvPr/>
        </p:nvSpPr>
        <p:spPr bwMode="white">
          <a:xfrm>
            <a:off x="3881904" y="4169105"/>
            <a:ext cx="1371428" cy="91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A1B1B6-CD00-373E-ED21-A6338A7514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6" t="17654" r="21158" b="42342"/>
          <a:stretch/>
        </p:blipFill>
        <p:spPr>
          <a:xfrm>
            <a:off x="8472264" y="4293096"/>
            <a:ext cx="3161904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404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DA1BC-4472-4B5C-09BE-7BE1B1F9A2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72000"/>
            <a:ext cx="10800000" cy="4688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49B70A-96B2-DB37-8874-F5FD69F51AB2}"/>
              </a:ext>
            </a:extLst>
          </p:cNvPr>
          <p:cNvSpPr/>
          <p:nvPr/>
        </p:nvSpPr>
        <p:spPr bwMode="white">
          <a:xfrm>
            <a:off x="3551120" y="908720"/>
            <a:ext cx="4608512" cy="114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61C228D-9192-49ED-0638-F52D927C4C3D}"/>
              </a:ext>
            </a:extLst>
          </p:cNvPr>
          <p:cNvSpPr/>
          <p:nvPr/>
        </p:nvSpPr>
        <p:spPr bwMode="white">
          <a:xfrm>
            <a:off x="2182969" y="2140725"/>
            <a:ext cx="3479604" cy="113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00361DA-F976-5ABC-4D1B-6C688B381A85}"/>
              </a:ext>
            </a:extLst>
          </p:cNvPr>
          <p:cNvSpPr/>
          <p:nvPr/>
        </p:nvSpPr>
        <p:spPr bwMode="white">
          <a:xfrm>
            <a:off x="2313288" y="3364022"/>
            <a:ext cx="6494416" cy="113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DF5FA4E-5DC4-1034-3D87-3C81657EAF3A}"/>
              </a:ext>
            </a:extLst>
          </p:cNvPr>
          <p:cNvSpPr/>
          <p:nvPr/>
        </p:nvSpPr>
        <p:spPr bwMode="white">
          <a:xfrm>
            <a:off x="2303764" y="4717275"/>
            <a:ext cx="3479604" cy="72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826500E-6710-6BF4-7D0F-B00A16B19E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 r="67791"/>
          <a:stretch/>
        </p:blipFill>
        <p:spPr>
          <a:xfrm>
            <a:off x="9638312" y="1332788"/>
            <a:ext cx="2187329" cy="1646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img_16777215">
            <a:extLst>
              <a:ext uri="{FF2B5EF4-FFF2-40B4-BE49-F238E27FC236}">
                <a16:creationId xmlns:a16="http://schemas.microsoft.com/office/drawing/2014/main" id="{00E83E1D-0799-8D89-D22E-35B1C6D6DF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6" t="58908" r="21313"/>
          <a:stretch/>
        </p:blipFill>
        <p:spPr>
          <a:xfrm>
            <a:off x="9642552" y="3109481"/>
            <a:ext cx="2204446" cy="1646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379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8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7DF04-6461-5BA9-B9CF-6227952622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0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A14FC8-D833-AF20-3053-FA88AD0A2C50}"/>
              </a:ext>
            </a:extLst>
          </p:cNvPr>
          <p:cNvSpPr/>
          <p:nvPr/>
        </p:nvSpPr>
        <p:spPr bwMode="white">
          <a:xfrm>
            <a:off x="7973403" y="3433169"/>
            <a:ext cx="1009094" cy="55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A559E9-3D31-39C4-EE7B-2C4AB2817046}"/>
              </a:ext>
            </a:extLst>
          </p:cNvPr>
          <p:cNvSpPr/>
          <p:nvPr/>
        </p:nvSpPr>
        <p:spPr bwMode="white">
          <a:xfrm>
            <a:off x="7956153" y="5384833"/>
            <a:ext cx="1026343" cy="56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6676FF3-DC89-168A-C1C8-7BE565A701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083" y="3320342"/>
            <a:ext cx="3456385" cy="10978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345F0D6-1F8D-724F-7735-344B10949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082" y="5294902"/>
            <a:ext cx="3456385" cy="109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32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A3466-B969-FFD6-84AD-EC40AE0A2C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30952-11BA-8E52-3E79-5AFAC5613458}"/>
              </a:ext>
            </a:extLst>
          </p:cNvPr>
          <p:cNvSpPr/>
          <p:nvPr/>
        </p:nvSpPr>
        <p:spPr bwMode="white">
          <a:xfrm>
            <a:off x="8729523" y="1648540"/>
            <a:ext cx="1470934" cy="77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C85D23-005F-5C7A-C294-1B4E0CAF8835}"/>
              </a:ext>
            </a:extLst>
          </p:cNvPr>
          <p:cNvSpPr/>
          <p:nvPr/>
        </p:nvSpPr>
        <p:spPr bwMode="white">
          <a:xfrm>
            <a:off x="8544273" y="3645024"/>
            <a:ext cx="1656184" cy="10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1AC371D-CC59-6856-F582-99CE45D99B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810" y="1556792"/>
            <a:ext cx="3835342" cy="117104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505E64-4C8A-94AA-823F-3567814BEF46}"/>
              </a:ext>
            </a:extLst>
          </p:cNvPr>
          <p:cNvSpPr/>
          <p:nvPr/>
        </p:nvSpPr>
        <p:spPr bwMode="white">
          <a:xfrm>
            <a:off x="4439816" y="4514299"/>
            <a:ext cx="1656184" cy="10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ED70149-8BA2-FBC8-4B03-FB1579743A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810" y="3717032"/>
            <a:ext cx="3835342" cy="117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4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166D7-C943-37A1-8F58-782F39B8CF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2D2F9-DD0F-D786-275A-B9ADAA1C3557}"/>
              </a:ext>
            </a:extLst>
          </p:cNvPr>
          <p:cNvSpPr/>
          <p:nvPr/>
        </p:nvSpPr>
        <p:spPr bwMode="white">
          <a:xfrm>
            <a:off x="9291428" y="1945175"/>
            <a:ext cx="333333" cy="4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D62A65-D9BD-E733-3BC0-D7819402C488}"/>
              </a:ext>
            </a:extLst>
          </p:cNvPr>
          <p:cNvSpPr/>
          <p:nvPr/>
        </p:nvSpPr>
        <p:spPr bwMode="white">
          <a:xfrm>
            <a:off x="8729523" y="3891525"/>
            <a:ext cx="1114285" cy="61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EBF6BE-912B-FEE9-AF84-8F9EAF8C1618}"/>
              </a:ext>
            </a:extLst>
          </p:cNvPr>
          <p:cNvSpPr/>
          <p:nvPr/>
        </p:nvSpPr>
        <p:spPr bwMode="white">
          <a:xfrm>
            <a:off x="5779039" y="2594716"/>
            <a:ext cx="333333" cy="4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C6A2110-D216-A1C3-CD9E-0C05031A6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892" y="1628800"/>
            <a:ext cx="3835342" cy="11710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ECD32E9-CF56-2ACE-43D4-F2742408AC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892" y="3789040"/>
            <a:ext cx="3835342" cy="117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82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E19D7-416B-39ED-2196-135A27FD45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8F3088-7029-67EF-1790-E7F5B1520C05}"/>
              </a:ext>
            </a:extLst>
          </p:cNvPr>
          <p:cNvSpPr/>
          <p:nvPr/>
        </p:nvSpPr>
        <p:spPr bwMode="white">
          <a:xfrm>
            <a:off x="1348571" y="2402719"/>
            <a:ext cx="438095" cy="40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0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370E2B-5200-E7D1-B70E-5B659B55A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F4DA52-FB7C-99E5-3204-E0CCB9F63D8C}"/>
              </a:ext>
            </a:extLst>
          </p:cNvPr>
          <p:cNvSpPr/>
          <p:nvPr/>
        </p:nvSpPr>
        <p:spPr bwMode="white">
          <a:xfrm>
            <a:off x="1386666" y="1162782"/>
            <a:ext cx="342857" cy="39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3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DD1C9-011F-A0E9-2A06-5CE2BD168C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2BD677-F80E-AE17-06E5-2A4004E6E45E}"/>
              </a:ext>
            </a:extLst>
          </p:cNvPr>
          <p:cNvSpPr/>
          <p:nvPr/>
        </p:nvSpPr>
        <p:spPr bwMode="white">
          <a:xfrm>
            <a:off x="1386666" y="1277178"/>
            <a:ext cx="342857" cy="4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74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2EA59-F284-FE68-D01E-615828D8DD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48C2B7-AFB8-BE48-72FF-738FF5643DD8}"/>
              </a:ext>
            </a:extLst>
          </p:cNvPr>
          <p:cNvSpPr/>
          <p:nvPr/>
        </p:nvSpPr>
        <p:spPr bwMode="white">
          <a:xfrm>
            <a:off x="1367619" y="1143538"/>
            <a:ext cx="371428" cy="4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59FD2A-A066-1615-6EF8-EF3F599F6810}"/>
              </a:ext>
            </a:extLst>
          </p:cNvPr>
          <p:cNvSpPr/>
          <p:nvPr/>
        </p:nvSpPr>
        <p:spPr bwMode="white">
          <a:xfrm>
            <a:off x="1367619" y="2992343"/>
            <a:ext cx="371428" cy="4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3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4DF4E-97B2-49A9-DB05-CEED7E765E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E30B95-D4A6-EE9E-C166-3F3998E0017B}"/>
              </a:ext>
            </a:extLst>
          </p:cNvPr>
          <p:cNvSpPr/>
          <p:nvPr/>
        </p:nvSpPr>
        <p:spPr bwMode="white">
          <a:xfrm>
            <a:off x="1405714" y="2286857"/>
            <a:ext cx="342857" cy="4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741860-FECD-5CF3-FB8B-6ECF517B2478}"/>
              </a:ext>
            </a:extLst>
          </p:cNvPr>
          <p:cNvSpPr/>
          <p:nvPr/>
        </p:nvSpPr>
        <p:spPr bwMode="white">
          <a:xfrm>
            <a:off x="1348571" y="3125317"/>
            <a:ext cx="438095" cy="4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6DF718-142E-49D7-D8A9-EBCCFDA2A0A9}"/>
              </a:ext>
            </a:extLst>
          </p:cNvPr>
          <p:cNvSpPr/>
          <p:nvPr/>
        </p:nvSpPr>
        <p:spPr bwMode="white">
          <a:xfrm>
            <a:off x="1386666" y="3973305"/>
            <a:ext cx="371428" cy="40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9F332E-C529-E275-5477-3C35A71FB9A6}"/>
              </a:ext>
            </a:extLst>
          </p:cNvPr>
          <p:cNvSpPr/>
          <p:nvPr/>
        </p:nvSpPr>
        <p:spPr bwMode="white">
          <a:xfrm>
            <a:off x="1386666" y="4821293"/>
            <a:ext cx="380952" cy="4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97037F-AF3C-8E12-1C7E-26852CCE94C3}"/>
              </a:ext>
            </a:extLst>
          </p:cNvPr>
          <p:cNvSpPr/>
          <p:nvPr/>
        </p:nvSpPr>
        <p:spPr bwMode="white">
          <a:xfrm>
            <a:off x="1386666" y="5659753"/>
            <a:ext cx="371428" cy="40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4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2023-12-24T12:15:59Z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