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DB8344-E0FB-5ABE-6EB8-5889D4EB3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24944"/>
            <a:ext cx="10800000" cy="5334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9E627-0D9B-6EBD-48F1-9464C44B6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93564-2E09-61BA-483C-A08902C33998}"/>
              </a:ext>
            </a:extLst>
          </p:cNvPr>
          <p:cNvSpPr/>
          <p:nvPr/>
        </p:nvSpPr>
        <p:spPr bwMode="white">
          <a:xfrm>
            <a:off x="1824760" y="2993721"/>
            <a:ext cx="9599831" cy="9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BB58AA-0E8E-DA95-45DE-A42A649F2C74}"/>
              </a:ext>
            </a:extLst>
          </p:cNvPr>
          <p:cNvSpPr/>
          <p:nvPr/>
        </p:nvSpPr>
        <p:spPr bwMode="white">
          <a:xfrm>
            <a:off x="1127448" y="4149080"/>
            <a:ext cx="331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4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D52DF-87E6-4EC7-C408-063E877DA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9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6831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00842-67AF-335E-1747-287C75343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0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C1D8D-67ED-9835-7292-6C863DAE4EDA}"/>
              </a:ext>
            </a:extLst>
          </p:cNvPr>
          <p:cNvSpPr/>
          <p:nvPr/>
        </p:nvSpPr>
        <p:spPr bwMode="white">
          <a:xfrm>
            <a:off x="6023992" y="1988840"/>
            <a:ext cx="1872208" cy="82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66E006-0283-F4D6-1CEE-DD911793CC84}"/>
              </a:ext>
            </a:extLst>
          </p:cNvPr>
          <p:cNvSpPr/>
          <p:nvPr/>
        </p:nvSpPr>
        <p:spPr bwMode="white">
          <a:xfrm>
            <a:off x="4799856" y="3164856"/>
            <a:ext cx="4176464" cy="82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4C1A4A-EC5E-18AD-8666-58EF7AA14902}"/>
              </a:ext>
            </a:extLst>
          </p:cNvPr>
          <p:cNvSpPr/>
          <p:nvPr/>
        </p:nvSpPr>
        <p:spPr bwMode="white">
          <a:xfrm>
            <a:off x="1631504" y="4365104"/>
            <a:ext cx="22322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042C47-2FD3-BE04-EDE4-BB8237EDACB9}"/>
              </a:ext>
            </a:extLst>
          </p:cNvPr>
          <p:cNvSpPr/>
          <p:nvPr/>
        </p:nvSpPr>
        <p:spPr bwMode="white">
          <a:xfrm>
            <a:off x="5447929" y="5781065"/>
            <a:ext cx="3024336" cy="75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6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230AA-5362-307D-0C61-8B29C2C24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CB9ED2-3DDD-A22C-B4E4-6D2BB6757615}"/>
              </a:ext>
            </a:extLst>
          </p:cNvPr>
          <p:cNvSpPr/>
          <p:nvPr/>
        </p:nvSpPr>
        <p:spPr bwMode="white">
          <a:xfrm>
            <a:off x="1405714" y="2316762"/>
            <a:ext cx="35238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3F616-EEDF-88AD-BEA5-420B9756C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29610F-9FA2-D1F9-E159-6EDE6A3961B7}"/>
              </a:ext>
            </a:extLst>
          </p:cNvPr>
          <p:cNvSpPr/>
          <p:nvPr/>
        </p:nvSpPr>
        <p:spPr bwMode="white">
          <a:xfrm>
            <a:off x="1367619" y="1238795"/>
            <a:ext cx="371428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F31EA8-B9D7-4599-F954-B9F4BC5EF26D}"/>
              </a:ext>
            </a:extLst>
          </p:cNvPr>
          <p:cNvSpPr/>
          <p:nvPr/>
        </p:nvSpPr>
        <p:spPr bwMode="white">
          <a:xfrm>
            <a:off x="1367619" y="3944863"/>
            <a:ext cx="371428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6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F7B06-CCC1-209B-F8DC-8F2672EB2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5622B-81C4-094F-BAFC-C9544DAB5C9F}"/>
              </a:ext>
            </a:extLst>
          </p:cNvPr>
          <p:cNvSpPr/>
          <p:nvPr/>
        </p:nvSpPr>
        <p:spPr bwMode="white">
          <a:xfrm>
            <a:off x="1329523" y="1200692"/>
            <a:ext cx="438095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06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70E83-86C6-4C93-B93E-5DA3FB7C4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A6E83C-55E8-DB42-C112-3C4EC4A10082}"/>
              </a:ext>
            </a:extLst>
          </p:cNvPr>
          <p:cNvSpPr/>
          <p:nvPr/>
        </p:nvSpPr>
        <p:spPr bwMode="white">
          <a:xfrm>
            <a:off x="1372958" y="2553349"/>
            <a:ext cx="282360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DA0F9A-851A-8113-2C8B-C069403B6DA6}"/>
              </a:ext>
            </a:extLst>
          </p:cNvPr>
          <p:cNvSpPr/>
          <p:nvPr/>
        </p:nvSpPr>
        <p:spPr bwMode="white">
          <a:xfrm>
            <a:off x="1328840" y="4938625"/>
            <a:ext cx="352950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4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6602C-DDDD-18ED-5C96-E9740B401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11125-0724-322C-178E-554010FBDF7C}"/>
              </a:ext>
            </a:extLst>
          </p:cNvPr>
          <p:cNvSpPr/>
          <p:nvPr/>
        </p:nvSpPr>
        <p:spPr bwMode="white">
          <a:xfrm>
            <a:off x="1396190" y="1620645"/>
            <a:ext cx="304761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66793-9FB4-B004-C76D-B198C986065B}"/>
              </a:ext>
            </a:extLst>
          </p:cNvPr>
          <p:cNvSpPr/>
          <p:nvPr/>
        </p:nvSpPr>
        <p:spPr bwMode="white">
          <a:xfrm>
            <a:off x="1396190" y="4644480"/>
            <a:ext cx="304761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2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4559B-A349-5657-434B-1E9307D581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DCFC58-6C44-5E59-02E3-64F1F0949D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809" y="3834370"/>
            <a:ext cx="10800000" cy="204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A5B3F7-0577-C313-4230-E2DCA00F959E}"/>
              </a:ext>
            </a:extLst>
          </p:cNvPr>
          <p:cNvSpPr/>
          <p:nvPr/>
        </p:nvSpPr>
        <p:spPr bwMode="white">
          <a:xfrm>
            <a:off x="2059951" y="4111141"/>
            <a:ext cx="1514285" cy="61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B5EE2-A6F4-3034-8B58-127DA88E1A91}"/>
              </a:ext>
            </a:extLst>
          </p:cNvPr>
          <p:cNvSpPr/>
          <p:nvPr/>
        </p:nvSpPr>
        <p:spPr bwMode="white">
          <a:xfrm>
            <a:off x="5088523" y="4111141"/>
            <a:ext cx="561904" cy="61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FC3EF8-9FD6-CF00-628F-4E0BE229437C}"/>
              </a:ext>
            </a:extLst>
          </p:cNvPr>
          <p:cNvSpPr/>
          <p:nvPr/>
        </p:nvSpPr>
        <p:spPr bwMode="white">
          <a:xfrm>
            <a:off x="9917094" y="4292474"/>
            <a:ext cx="790476" cy="42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41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B4CF9-427B-B5BA-D1D4-41D310719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6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577C2-E45B-974A-0D16-478ACB4CF7CF}"/>
              </a:ext>
            </a:extLst>
          </p:cNvPr>
          <p:cNvSpPr/>
          <p:nvPr/>
        </p:nvSpPr>
        <p:spPr bwMode="white">
          <a:xfrm>
            <a:off x="3911450" y="2317794"/>
            <a:ext cx="457202" cy="40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74E20-9D68-6ED3-6AE6-7FA6603858EA}"/>
              </a:ext>
            </a:extLst>
          </p:cNvPr>
          <p:cNvSpPr/>
          <p:nvPr/>
        </p:nvSpPr>
        <p:spPr bwMode="white">
          <a:xfrm>
            <a:off x="5543035" y="2147327"/>
            <a:ext cx="851651" cy="5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CA19B2-07A0-E887-A126-72328D188907}"/>
              </a:ext>
            </a:extLst>
          </p:cNvPr>
          <p:cNvSpPr/>
          <p:nvPr/>
        </p:nvSpPr>
        <p:spPr bwMode="white">
          <a:xfrm>
            <a:off x="2135560" y="2416484"/>
            <a:ext cx="610472" cy="6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CDEB1C-9EF6-E84E-6818-3D6A4BDCE91A}"/>
              </a:ext>
            </a:extLst>
          </p:cNvPr>
          <p:cNvSpPr/>
          <p:nvPr/>
        </p:nvSpPr>
        <p:spPr bwMode="white">
          <a:xfrm>
            <a:off x="1775520" y="5517233"/>
            <a:ext cx="5569429" cy="89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3F379B-26F3-908B-58F4-F238BE543FDA}"/>
              </a:ext>
            </a:extLst>
          </p:cNvPr>
          <p:cNvSpPr/>
          <p:nvPr/>
        </p:nvSpPr>
        <p:spPr bwMode="white">
          <a:xfrm>
            <a:off x="7533209" y="6032186"/>
            <a:ext cx="1102664" cy="65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4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9DDF3-3237-0FA9-1D12-0595325EA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1B908-432A-9C2E-F7A5-0B94C2EC6ADD}"/>
              </a:ext>
            </a:extLst>
          </p:cNvPr>
          <p:cNvSpPr/>
          <p:nvPr/>
        </p:nvSpPr>
        <p:spPr bwMode="white">
          <a:xfrm>
            <a:off x="1775520" y="2780928"/>
            <a:ext cx="9505056" cy="115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