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F2C8D3-66BA-2BDD-5652-A4D75DF15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21000"/>
            <a:ext cx="7200000" cy="40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211F0-FD7B-7CA7-5962-16C916F10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2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0512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8D129-1217-7CEA-DA83-635588A2A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5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34296-C616-AFB1-32A6-070830FF9309}"/>
              </a:ext>
            </a:extLst>
          </p:cNvPr>
          <p:cNvSpPr/>
          <p:nvPr/>
        </p:nvSpPr>
        <p:spPr bwMode="white">
          <a:xfrm>
            <a:off x="2571762" y="1274675"/>
            <a:ext cx="1585915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F431C-EFB1-F0A4-96E7-8D01C972DD6B}"/>
              </a:ext>
            </a:extLst>
          </p:cNvPr>
          <p:cNvSpPr/>
          <p:nvPr/>
        </p:nvSpPr>
        <p:spPr bwMode="white">
          <a:xfrm>
            <a:off x="7201168" y="1384738"/>
            <a:ext cx="1487120" cy="7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10D8C4-F82B-2A15-C7E1-D98D9B6103B1}"/>
              </a:ext>
            </a:extLst>
          </p:cNvPr>
          <p:cNvSpPr/>
          <p:nvPr/>
        </p:nvSpPr>
        <p:spPr bwMode="white">
          <a:xfrm>
            <a:off x="4322686" y="2476203"/>
            <a:ext cx="1585915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8C1BA0-FDF5-D222-448C-B6C9EA2335F1}"/>
              </a:ext>
            </a:extLst>
          </p:cNvPr>
          <p:cNvSpPr/>
          <p:nvPr/>
        </p:nvSpPr>
        <p:spPr bwMode="white">
          <a:xfrm>
            <a:off x="1631504" y="3494292"/>
            <a:ext cx="1261107" cy="94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280EEF-5DA4-D8FF-F0BE-F6AC19C9EA1A}"/>
              </a:ext>
            </a:extLst>
          </p:cNvPr>
          <p:cNvSpPr/>
          <p:nvPr/>
        </p:nvSpPr>
        <p:spPr bwMode="white">
          <a:xfrm>
            <a:off x="4047672" y="3494292"/>
            <a:ext cx="1100056" cy="58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C2449F-13C7-F630-FDC6-525A567E7BD7}"/>
              </a:ext>
            </a:extLst>
          </p:cNvPr>
          <p:cNvSpPr/>
          <p:nvPr/>
        </p:nvSpPr>
        <p:spPr bwMode="white">
          <a:xfrm>
            <a:off x="6843650" y="4870089"/>
            <a:ext cx="1805926" cy="4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A018E6-3324-0D6A-EDA1-166C39C29660}"/>
              </a:ext>
            </a:extLst>
          </p:cNvPr>
          <p:cNvSpPr/>
          <p:nvPr/>
        </p:nvSpPr>
        <p:spPr bwMode="white">
          <a:xfrm>
            <a:off x="3515977" y="6071617"/>
            <a:ext cx="770039" cy="4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012F7C5-BDF9-8523-BEC2-22222ACDAF28}"/>
              </a:ext>
            </a:extLst>
          </p:cNvPr>
          <p:cNvSpPr/>
          <p:nvPr/>
        </p:nvSpPr>
        <p:spPr bwMode="white">
          <a:xfrm>
            <a:off x="5477746" y="5888178"/>
            <a:ext cx="861711" cy="58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A5306A-BC69-93E4-84C4-BDCC9C26CDB5}"/>
              </a:ext>
            </a:extLst>
          </p:cNvPr>
          <p:cNvSpPr/>
          <p:nvPr/>
        </p:nvSpPr>
        <p:spPr bwMode="white">
          <a:xfrm>
            <a:off x="7512851" y="5888178"/>
            <a:ext cx="550027" cy="8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74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143F1-5BA8-22D3-5F72-94E0A3FCD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38807B-F51A-91C8-50C4-35CCD14603F0}"/>
              </a:ext>
            </a:extLst>
          </p:cNvPr>
          <p:cNvSpPr/>
          <p:nvPr/>
        </p:nvSpPr>
        <p:spPr bwMode="white">
          <a:xfrm>
            <a:off x="1348571" y="2276794"/>
            <a:ext cx="438095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F1E901-D6D4-2B48-E3FE-905131752DDB}"/>
              </a:ext>
            </a:extLst>
          </p:cNvPr>
          <p:cNvSpPr/>
          <p:nvPr/>
        </p:nvSpPr>
        <p:spPr bwMode="white">
          <a:xfrm>
            <a:off x="1386666" y="3162530"/>
            <a:ext cx="380952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FDA5BB-FFDE-53C4-404D-3E08DB72767A}"/>
              </a:ext>
            </a:extLst>
          </p:cNvPr>
          <p:cNvSpPr/>
          <p:nvPr/>
        </p:nvSpPr>
        <p:spPr bwMode="white">
          <a:xfrm>
            <a:off x="1386666" y="4048267"/>
            <a:ext cx="380952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B7B33F-CF08-5099-28A2-FAC122B2FD2D}"/>
              </a:ext>
            </a:extLst>
          </p:cNvPr>
          <p:cNvSpPr/>
          <p:nvPr/>
        </p:nvSpPr>
        <p:spPr bwMode="white">
          <a:xfrm>
            <a:off x="1348571" y="4953051"/>
            <a:ext cx="438095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E295D7-3E7A-B363-C649-498F9D0E2C6E}"/>
              </a:ext>
            </a:extLst>
          </p:cNvPr>
          <p:cNvSpPr/>
          <p:nvPr/>
        </p:nvSpPr>
        <p:spPr bwMode="white">
          <a:xfrm>
            <a:off x="1405714" y="5848312"/>
            <a:ext cx="352380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9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DC1CE-3331-C753-68EB-152E635AB4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E536C9-4C15-78F3-1304-F9C0382DFFEE}"/>
              </a:ext>
            </a:extLst>
          </p:cNvPr>
          <p:cNvSpPr/>
          <p:nvPr/>
        </p:nvSpPr>
        <p:spPr bwMode="white">
          <a:xfrm>
            <a:off x="2177142" y="2448534"/>
            <a:ext cx="1704761" cy="6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B48E7-F629-5B04-F4BF-2D4192472767}"/>
              </a:ext>
            </a:extLst>
          </p:cNvPr>
          <p:cNvSpPr/>
          <p:nvPr/>
        </p:nvSpPr>
        <p:spPr bwMode="white">
          <a:xfrm>
            <a:off x="3729523" y="4877672"/>
            <a:ext cx="876190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9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2347A-8C43-6AF4-8F60-A7D719AEE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FC486-9A69-0BF6-33D4-C9BFAE747D06}"/>
              </a:ext>
            </a:extLst>
          </p:cNvPr>
          <p:cNvSpPr/>
          <p:nvPr/>
        </p:nvSpPr>
        <p:spPr bwMode="white">
          <a:xfrm>
            <a:off x="8779479" y="1185333"/>
            <a:ext cx="1023425" cy="54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2CDB5-42C3-0E52-5FD3-D9B2DC060FB2}"/>
              </a:ext>
            </a:extLst>
          </p:cNvPr>
          <p:cNvSpPr/>
          <p:nvPr/>
        </p:nvSpPr>
        <p:spPr bwMode="white">
          <a:xfrm>
            <a:off x="3773220" y="1449866"/>
            <a:ext cx="511712" cy="2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1AA779-74EC-14B0-4226-5EB940687005}"/>
              </a:ext>
            </a:extLst>
          </p:cNvPr>
          <p:cNvSpPr/>
          <p:nvPr/>
        </p:nvSpPr>
        <p:spPr bwMode="white">
          <a:xfrm>
            <a:off x="4007768" y="3068960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5A2033-946C-60A0-ED63-0AEFEB65BC45}"/>
              </a:ext>
            </a:extLst>
          </p:cNvPr>
          <p:cNvSpPr/>
          <p:nvPr/>
        </p:nvSpPr>
        <p:spPr bwMode="white">
          <a:xfrm>
            <a:off x="5999172" y="4479200"/>
            <a:ext cx="1637481" cy="2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67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D6D8A-A636-73F1-4991-61CC20AAE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B37E3B-0016-D0B2-7920-48ED8810F6C5}"/>
              </a:ext>
            </a:extLst>
          </p:cNvPr>
          <p:cNvSpPr/>
          <p:nvPr/>
        </p:nvSpPr>
        <p:spPr bwMode="white">
          <a:xfrm>
            <a:off x="3863753" y="2492722"/>
            <a:ext cx="1944216" cy="93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7C24B4-53DB-381C-7527-6A97B6DEBE4D}"/>
              </a:ext>
            </a:extLst>
          </p:cNvPr>
          <p:cNvSpPr/>
          <p:nvPr/>
        </p:nvSpPr>
        <p:spPr bwMode="white">
          <a:xfrm>
            <a:off x="4943872" y="3954017"/>
            <a:ext cx="680889" cy="69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E18300-E707-D32D-4E7C-8B2BA6CFA9BA}"/>
              </a:ext>
            </a:extLst>
          </p:cNvPr>
          <p:cNvSpPr/>
          <p:nvPr/>
        </p:nvSpPr>
        <p:spPr bwMode="white">
          <a:xfrm>
            <a:off x="6853333" y="3954017"/>
            <a:ext cx="580952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52479D-CF57-E5EE-B1B3-565A1123ACD4}"/>
              </a:ext>
            </a:extLst>
          </p:cNvPr>
          <p:cNvSpPr/>
          <p:nvPr/>
        </p:nvSpPr>
        <p:spPr bwMode="white">
          <a:xfrm>
            <a:off x="1920000" y="5192555"/>
            <a:ext cx="333333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3C5E4BC-4C0B-B437-1DCF-318FFFBD0062}"/>
              </a:ext>
            </a:extLst>
          </p:cNvPr>
          <p:cNvSpPr/>
          <p:nvPr/>
        </p:nvSpPr>
        <p:spPr bwMode="white">
          <a:xfrm>
            <a:off x="3359696" y="5013176"/>
            <a:ext cx="1655542" cy="8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43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07E79-3CA3-F682-DEEB-B97CA9A4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0E0FC-A0BE-C2C0-EA31-0F59D649C483}"/>
              </a:ext>
            </a:extLst>
          </p:cNvPr>
          <p:cNvSpPr/>
          <p:nvPr/>
        </p:nvSpPr>
        <p:spPr bwMode="white">
          <a:xfrm>
            <a:off x="3300952" y="1562991"/>
            <a:ext cx="1866666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E6411A-C23F-FBEC-91B1-E511AB528354}"/>
              </a:ext>
            </a:extLst>
          </p:cNvPr>
          <p:cNvSpPr/>
          <p:nvPr/>
        </p:nvSpPr>
        <p:spPr bwMode="white">
          <a:xfrm>
            <a:off x="6384033" y="2811700"/>
            <a:ext cx="764538" cy="76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C3816D-162C-A94C-C3BA-3087CECBBA83}"/>
              </a:ext>
            </a:extLst>
          </p:cNvPr>
          <p:cNvSpPr/>
          <p:nvPr/>
        </p:nvSpPr>
        <p:spPr bwMode="white">
          <a:xfrm>
            <a:off x="2320000" y="3861047"/>
            <a:ext cx="2551864" cy="85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2880A-1503-DCAD-8123-1673B86D5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BC08E-9068-B188-AC7E-007B92266C53}"/>
              </a:ext>
            </a:extLst>
          </p:cNvPr>
          <p:cNvSpPr/>
          <p:nvPr/>
        </p:nvSpPr>
        <p:spPr bwMode="white">
          <a:xfrm>
            <a:off x="3929523" y="1449206"/>
            <a:ext cx="1885714" cy="4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412ED1-CF95-87E4-A0A3-B5391E0B11DB}"/>
              </a:ext>
            </a:extLst>
          </p:cNvPr>
          <p:cNvSpPr/>
          <p:nvPr/>
        </p:nvSpPr>
        <p:spPr bwMode="white">
          <a:xfrm>
            <a:off x="5879976" y="2508606"/>
            <a:ext cx="1373356" cy="106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DE85FF-5DFF-3DE0-4EF4-125B9654BE70}"/>
              </a:ext>
            </a:extLst>
          </p:cNvPr>
          <p:cNvSpPr/>
          <p:nvPr/>
        </p:nvSpPr>
        <p:spPr bwMode="white">
          <a:xfrm>
            <a:off x="1958095" y="3749344"/>
            <a:ext cx="1600000" cy="94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4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373A4-48E6-A842-4D8A-484ADCDE1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7194E-F8BE-7EE0-1054-D8D1899F241A}"/>
              </a:ext>
            </a:extLst>
          </p:cNvPr>
          <p:cNvSpPr/>
          <p:nvPr/>
        </p:nvSpPr>
        <p:spPr bwMode="white">
          <a:xfrm>
            <a:off x="3823200" y="1386578"/>
            <a:ext cx="1516336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DBBF9C-6980-89F9-F2CF-1B2D0D387A20}"/>
              </a:ext>
            </a:extLst>
          </p:cNvPr>
          <p:cNvSpPr/>
          <p:nvPr/>
        </p:nvSpPr>
        <p:spPr bwMode="white">
          <a:xfrm>
            <a:off x="5612829" y="2365690"/>
            <a:ext cx="1163700" cy="56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7462E2-0BC9-2644-8F71-B0DB6DA79EE3}"/>
              </a:ext>
            </a:extLst>
          </p:cNvPr>
          <p:cNvSpPr/>
          <p:nvPr/>
        </p:nvSpPr>
        <p:spPr bwMode="white">
          <a:xfrm>
            <a:off x="1874884" y="3785843"/>
            <a:ext cx="308556" cy="2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CDC8FD-F45C-C586-923A-076EF4FD9BE7}"/>
              </a:ext>
            </a:extLst>
          </p:cNvPr>
          <p:cNvSpPr/>
          <p:nvPr/>
        </p:nvSpPr>
        <p:spPr bwMode="white">
          <a:xfrm>
            <a:off x="3338325" y="3785843"/>
            <a:ext cx="2018843" cy="2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20F9E7-DDE2-E67A-8599-BD80F61C4430}"/>
              </a:ext>
            </a:extLst>
          </p:cNvPr>
          <p:cNvSpPr/>
          <p:nvPr/>
        </p:nvSpPr>
        <p:spPr bwMode="white">
          <a:xfrm>
            <a:off x="4034781" y="4835522"/>
            <a:ext cx="740536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D4037D-3C18-79CE-38B3-2AADA8C72680}"/>
              </a:ext>
            </a:extLst>
          </p:cNvPr>
          <p:cNvSpPr/>
          <p:nvPr/>
        </p:nvSpPr>
        <p:spPr bwMode="white">
          <a:xfrm>
            <a:off x="6168008" y="4725145"/>
            <a:ext cx="792087" cy="56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87ABA9-5893-1EF2-22AD-483EFAC269A1}"/>
              </a:ext>
            </a:extLst>
          </p:cNvPr>
          <p:cNvSpPr/>
          <p:nvPr/>
        </p:nvSpPr>
        <p:spPr bwMode="white">
          <a:xfrm>
            <a:off x="1839620" y="6079258"/>
            <a:ext cx="1419361" cy="2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8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F368D-F2D1-B180-5597-94D923874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291D1C-9B6E-CE9F-4190-3774B12DBBAA}"/>
              </a:ext>
            </a:extLst>
          </p:cNvPr>
          <p:cNvSpPr/>
          <p:nvPr/>
        </p:nvSpPr>
        <p:spPr bwMode="white">
          <a:xfrm>
            <a:off x="1182835" y="1930897"/>
            <a:ext cx="218193" cy="2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1639D0-45B1-B573-2E8F-FD90DE795040}"/>
              </a:ext>
            </a:extLst>
          </p:cNvPr>
          <p:cNvSpPr/>
          <p:nvPr/>
        </p:nvSpPr>
        <p:spPr bwMode="white">
          <a:xfrm>
            <a:off x="1182835" y="3160932"/>
            <a:ext cx="204969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FF8358-7E15-9306-D0FA-E23EFFA5AD6D}"/>
              </a:ext>
            </a:extLst>
          </p:cNvPr>
          <p:cNvSpPr/>
          <p:nvPr/>
        </p:nvSpPr>
        <p:spPr bwMode="white">
          <a:xfrm>
            <a:off x="1215894" y="3782562"/>
            <a:ext cx="152074" cy="2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A2D27D-090C-311B-0203-52E233C89D32}"/>
              </a:ext>
            </a:extLst>
          </p:cNvPr>
          <p:cNvSpPr/>
          <p:nvPr/>
        </p:nvSpPr>
        <p:spPr bwMode="white">
          <a:xfrm>
            <a:off x="1189447" y="4397579"/>
            <a:ext cx="191746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0DC68F-F35A-1AF7-95FB-6AC4B9572CEE}"/>
              </a:ext>
            </a:extLst>
          </p:cNvPr>
          <p:cNvSpPr/>
          <p:nvPr/>
        </p:nvSpPr>
        <p:spPr bwMode="white">
          <a:xfrm>
            <a:off x="1182835" y="5012597"/>
            <a:ext cx="211581" cy="27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C01C6C-6AFB-BBFA-BCA3-133214F9B310}"/>
              </a:ext>
            </a:extLst>
          </p:cNvPr>
          <p:cNvSpPr/>
          <p:nvPr/>
        </p:nvSpPr>
        <p:spPr bwMode="white">
          <a:xfrm>
            <a:off x="1176223" y="6262470"/>
            <a:ext cx="224805" cy="2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8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2023-12-24T08:13:15Z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