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61" r:id="rId3"/>
    <p:sldId id="360" r:id="rId4"/>
    <p:sldId id="359" r:id="rId5"/>
    <p:sldId id="358" r:id="rId6"/>
    <p:sldId id="357" r:id="rId7"/>
    <p:sldId id="355" r:id="rId8"/>
    <p:sldId id="354" r:id="rId9"/>
    <p:sldId id="353" r:id="rId10"/>
    <p:sldId id="352" r:id="rId11"/>
    <p:sldId id="351" r:id="rId12"/>
    <p:sldId id="348" r:id="rId13"/>
    <p:sldId id="347" r:id="rId14"/>
    <p:sldId id="346" r:id="rId15"/>
    <p:sldId id="345" r:id="rId16"/>
    <p:sldId id="344" r:id="rId17"/>
    <p:sldId id="343" r:id="rId18"/>
    <p:sldId id="341" r:id="rId19"/>
    <p:sldId id="340" r:id="rId20"/>
    <p:sldId id="339" r:id="rId21"/>
    <p:sldId id="338" r:id="rId22"/>
    <p:sldId id="337" r:id="rId23"/>
    <p:sldId id="336" r:id="rId24"/>
    <p:sldId id="334" r:id="rId25"/>
    <p:sldId id="333" r:id="rId26"/>
    <p:sldId id="332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1448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0BBF831-43F0-393F-C3B5-70B6D543BF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1265" y="2987652"/>
            <a:ext cx="3289469" cy="8826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A356B2-82F7-CBF9-AB14-C18830C205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83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2D728C-5566-C559-6F93-A9005B784580}"/>
              </a:ext>
            </a:extLst>
          </p:cNvPr>
          <p:cNvSpPr/>
          <p:nvPr/>
        </p:nvSpPr>
        <p:spPr bwMode="white">
          <a:xfrm>
            <a:off x="1295238" y="3345818"/>
            <a:ext cx="400923" cy="36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64FA61D-977A-47C7-C78C-E148732D243D}"/>
              </a:ext>
            </a:extLst>
          </p:cNvPr>
          <p:cNvSpPr/>
          <p:nvPr/>
        </p:nvSpPr>
        <p:spPr bwMode="white">
          <a:xfrm>
            <a:off x="1347532" y="5169818"/>
            <a:ext cx="313766" cy="36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957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3149B6-6A0B-3682-3295-B63B23C334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13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A36311-FB0B-5F2F-C19A-FC1CE3C9D028}"/>
              </a:ext>
            </a:extLst>
          </p:cNvPr>
          <p:cNvSpPr/>
          <p:nvPr/>
        </p:nvSpPr>
        <p:spPr bwMode="white">
          <a:xfrm>
            <a:off x="1377142" y="1250982"/>
            <a:ext cx="352380" cy="40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57FEBBA-F7DC-3A74-06F9-D45AA110125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55248"/>
            <a:ext cx="10800000" cy="2773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E8A422-9CBC-7F1D-459D-2B76BA7D0A1C}"/>
              </a:ext>
            </a:extLst>
          </p:cNvPr>
          <p:cNvSpPr/>
          <p:nvPr/>
        </p:nvSpPr>
        <p:spPr bwMode="white">
          <a:xfrm>
            <a:off x="1329523" y="3232330"/>
            <a:ext cx="438095" cy="400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F797CA4-5FFA-301D-1AAC-3E681900D16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94044"/>
            <a:ext cx="10800000" cy="2183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8B5FAD-8A17-C10B-A9B7-7B0128301076}"/>
              </a:ext>
            </a:extLst>
          </p:cNvPr>
          <p:cNvSpPr/>
          <p:nvPr/>
        </p:nvSpPr>
        <p:spPr bwMode="white">
          <a:xfrm>
            <a:off x="1367619" y="5127829"/>
            <a:ext cx="371428" cy="41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013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79A1B2-0AC8-3118-C52E-F13B61D619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8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4552BE2-1C15-4119-045C-0C72313E0E0F}"/>
              </a:ext>
            </a:extLst>
          </p:cNvPr>
          <p:cNvSpPr/>
          <p:nvPr/>
        </p:nvSpPr>
        <p:spPr bwMode="white">
          <a:xfrm>
            <a:off x="1405714" y="2496664"/>
            <a:ext cx="352380" cy="400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44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89B533-8B7C-5A58-09F1-1ACE1FFC6D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4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5ED8B2-54B6-1854-FE8A-60E419426EAE}"/>
              </a:ext>
            </a:extLst>
          </p:cNvPr>
          <p:cNvSpPr/>
          <p:nvPr/>
        </p:nvSpPr>
        <p:spPr bwMode="white">
          <a:xfrm>
            <a:off x="1367619" y="1248793"/>
            <a:ext cx="371428" cy="410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719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114081-F843-22B8-2542-EC289831CA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1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6BC4CD-6AD2-04D7-D4EC-C454EE709F71}"/>
              </a:ext>
            </a:extLst>
          </p:cNvPr>
          <p:cNvSpPr/>
          <p:nvPr/>
        </p:nvSpPr>
        <p:spPr bwMode="white">
          <a:xfrm>
            <a:off x="1386666" y="1258043"/>
            <a:ext cx="342857" cy="390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702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88057C-E97D-2289-A27D-DC01970F5E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3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A1B385-6688-2B74-4166-5C61665E0155}"/>
              </a:ext>
            </a:extLst>
          </p:cNvPr>
          <p:cNvSpPr/>
          <p:nvPr/>
        </p:nvSpPr>
        <p:spPr bwMode="white">
          <a:xfrm>
            <a:off x="1367619" y="1219895"/>
            <a:ext cx="371428" cy="419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344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C8C488-B7FD-1E1F-ED16-0A9C99019D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1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EA4FD4-516A-8A60-401B-90ACB2A80859}"/>
              </a:ext>
            </a:extLst>
          </p:cNvPr>
          <p:cNvSpPr/>
          <p:nvPr/>
        </p:nvSpPr>
        <p:spPr bwMode="white">
          <a:xfrm>
            <a:off x="1329523" y="1258043"/>
            <a:ext cx="438095" cy="40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2476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1E7899-E142-BEAB-14A9-F5E4FD99DF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34062"/>
            <a:ext cx="98794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61E90E-2BB2-7004-E031-C4F5CAA308FD}"/>
              </a:ext>
            </a:extLst>
          </p:cNvPr>
          <p:cNvSpPr/>
          <p:nvPr/>
        </p:nvSpPr>
        <p:spPr bwMode="white">
          <a:xfrm>
            <a:off x="1364693" y="2006739"/>
            <a:ext cx="278786" cy="357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F2DA6F0-0C4A-44D8-89D8-773FC20F2EA5}"/>
              </a:ext>
            </a:extLst>
          </p:cNvPr>
          <p:cNvSpPr/>
          <p:nvPr/>
        </p:nvSpPr>
        <p:spPr bwMode="white">
          <a:xfrm>
            <a:off x="1321133" y="2939145"/>
            <a:ext cx="348483" cy="357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600119F-DF84-AB1B-22D7-01C02278B3B6}"/>
              </a:ext>
            </a:extLst>
          </p:cNvPr>
          <p:cNvSpPr/>
          <p:nvPr/>
        </p:nvSpPr>
        <p:spPr bwMode="white">
          <a:xfrm>
            <a:off x="1364693" y="3862836"/>
            <a:ext cx="278786" cy="36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35C9868-2DC7-32B8-568A-564BB60A1DB1}"/>
              </a:ext>
            </a:extLst>
          </p:cNvPr>
          <p:cNvSpPr/>
          <p:nvPr/>
        </p:nvSpPr>
        <p:spPr bwMode="white">
          <a:xfrm>
            <a:off x="1364693" y="4786527"/>
            <a:ext cx="278786" cy="36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8A4EE90-F97F-18F4-05FC-B548F8C543DC}"/>
              </a:ext>
            </a:extLst>
          </p:cNvPr>
          <p:cNvSpPr/>
          <p:nvPr/>
        </p:nvSpPr>
        <p:spPr bwMode="white">
          <a:xfrm>
            <a:off x="1364693" y="5710219"/>
            <a:ext cx="278786" cy="36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B31B9A0-EC66-70A9-901B-1F536F5C9A2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6274812"/>
            <a:ext cx="9878400" cy="799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9430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2326C8-DC06-536F-3D39-32D1F8ED59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96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B8EC46-6355-FA1E-3B32-909BA0B26862}"/>
              </a:ext>
            </a:extLst>
          </p:cNvPr>
          <p:cNvSpPr/>
          <p:nvPr/>
        </p:nvSpPr>
        <p:spPr bwMode="white">
          <a:xfrm>
            <a:off x="1310140" y="1258211"/>
            <a:ext cx="357660" cy="375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0937EF-6178-2F67-C239-17485822D234}"/>
              </a:ext>
            </a:extLst>
          </p:cNvPr>
          <p:cNvSpPr/>
          <p:nvPr/>
        </p:nvSpPr>
        <p:spPr bwMode="white">
          <a:xfrm>
            <a:off x="1310140" y="2206285"/>
            <a:ext cx="357660" cy="375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67EB40-99DA-EF85-EA33-66E2F3D04FBC}"/>
              </a:ext>
            </a:extLst>
          </p:cNvPr>
          <p:cNvSpPr/>
          <p:nvPr/>
        </p:nvSpPr>
        <p:spPr bwMode="white">
          <a:xfrm>
            <a:off x="1310140" y="3154360"/>
            <a:ext cx="357660" cy="375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A541EC-B777-15CD-D23C-1EC53048CB86}"/>
              </a:ext>
            </a:extLst>
          </p:cNvPr>
          <p:cNvSpPr/>
          <p:nvPr/>
        </p:nvSpPr>
        <p:spPr bwMode="white">
          <a:xfrm>
            <a:off x="1354848" y="4102434"/>
            <a:ext cx="286128" cy="375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00CD8A-3E52-84D9-7255-FEBD6C808DD9}"/>
              </a:ext>
            </a:extLst>
          </p:cNvPr>
          <p:cNvSpPr/>
          <p:nvPr/>
        </p:nvSpPr>
        <p:spPr bwMode="white">
          <a:xfrm>
            <a:off x="1310140" y="5050509"/>
            <a:ext cx="357660" cy="36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452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9FD317-1B99-7DE0-EE9B-54E5991957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2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BD50D1-0B53-F0DB-B9A6-E3D810C67754}"/>
              </a:ext>
            </a:extLst>
          </p:cNvPr>
          <p:cNvSpPr/>
          <p:nvPr/>
        </p:nvSpPr>
        <p:spPr bwMode="white">
          <a:xfrm>
            <a:off x="5124166" y="2808000"/>
            <a:ext cx="1078571" cy="30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CB5C678-1BC5-AACA-7184-379D5E187F7C}"/>
              </a:ext>
            </a:extLst>
          </p:cNvPr>
          <p:cNvSpPr/>
          <p:nvPr/>
        </p:nvSpPr>
        <p:spPr bwMode="white">
          <a:xfrm>
            <a:off x="3155773" y="5589240"/>
            <a:ext cx="3516291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432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BD367A-A546-D585-60DA-78CC9D6949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204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4E8ED01-BC1B-3959-1F51-2A0F51453A9C}"/>
              </a:ext>
            </a:extLst>
          </p:cNvPr>
          <p:cNvSpPr/>
          <p:nvPr/>
        </p:nvSpPr>
        <p:spPr bwMode="white">
          <a:xfrm>
            <a:off x="1175157" y="3344982"/>
            <a:ext cx="317231" cy="289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5813960-03F8-8C6F-FF6B-4E635B2903E7}"/>
              </a:ext>
            </a:extLst>
          </p:cNvPr>
          <p:cNvSpPr/>
          <p:nvPr/>
        </p:nvSpPr>
        <p:spPr bwMode="white">
          <a:xfrm>
            <a:off x="1216535" y="4069293"/>
            <a:ext cx="255164" cy="289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079C99E-8DF0-744F-5455-8D1D180D01C7}"/>
              </a:ext>
            </a:extLst>
          </p:cNvPr>
          <p:cNvSpPr/>
          <p:nvPr/>
        </p:nvSpPr>
        <p:spPr bwMode="white">
          <a:xfrm>
            <a:off x="1175157" y="4793604"/>
            <a:ext cx="317231" cy="289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B9C4687-E7F7-15CF-F95E-9B44EB4232A9}"/>
              </a:ext>
            </a:extLst>
          </p:cNvPr>
          <p:cNvSpPr/>
          <p:nvPr/>
        </p:nvSpPr>
        <p:spPr bwMode="white">
          <a:xfrm>
            <a:off x="1202743" y="5511017"/>
            <a:ext cx="275853" cy="296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CA0526B-51BB-14E1-BB2C-494465AB2F7A}"/>
              </a:ext>
            </a:extLst>
          </p:cNvPr>
          <p:cNvSpPr/>
          <p:nvPr/>
        </p:nvSpPr>
        <p:spPr bwMode="white">
          <a:xfrm>
            <a:off x="1202743" y="6235329"/>
            <a:ext cx="275853" cy="296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191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D895D0-B670-B1FD-91E3-46A4EDA931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9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3E2D80-E1B2-3B2E-654C-6AE469276312}"/>
              </a:ext>
            </a:extLst>
          </p:cNvPr>
          <p:cNvSpPr/>
          <p:nvPr/>
        </p:nvSpPr>
        <p:spPr bwMode="white">
          <a:xfrm>
            <a:off x="6158095" y="1268761"/>
            <a:ext cx="2314286" cy="91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601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53C3C2-016F-1A71-6EE8-690CEF0FD5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2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B0B6CD-0B77-F0B0-575B-0703AAF5D819}"/>
              </a:ext>
            </a:extLst>
          </p:cNvPr>
          <p:cNvSpPr/>
          <p:nvPr/>
        </p:nvSpPr>
        <p:spPr bwMode="white">
          <a:xfrm>
            <a:off x="7596190" y="1210491"/>
            <a:ext cx="1590476" cy="610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AA3289-BC04-A6EA-2E7C-FAE995F7E09B}"/>
              </a:ext>
            </a:extLst>
          </p:cNvPr>
          <p:cNvSpPr/>
          <p:nvPr/>
        </p:nvSpPr>
        <p:spPr bwMode="white">
          <a:xfrm>
            <a:off x="4415238" y="3767114"/>
            <a:ext cx="800000" cy="429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972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5A25DB-0DF0-CA39-22BB-9E098359CC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5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BFCC28-B98B-0F2E-90EB-535957E26328}"/>
              </a:ext>
            </a:extLst>
          </p:cNvPr>
          <p:cNvSpPr/>
          <p:nvPr/>
        </p:nvSpPr>
        <p:spPr bwMode="white">
          <a:xfrm>
            <a:off x="1631505" y="4221088"/>
            <a:ext cx="2232248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30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CC7B69-407E-F8BD-04B2-9AF7968950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614894"/>
            <a:ext cx="7200000" cy="4413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25E10FB-A19F-DE13-ACD2-AF285757C9F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5056" y="5028139"/>
            <a:ext cx="7200000" cy="1859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58C7843-07E8-1CDB-09DB-4FCB45C53334}"/>
              </a:ext>
            </a:extLst>
          </p:cNvPr>
          <p:cNvSpPr/>
          <p:nvPr/>
        </p:nvSpPr>
        <p:spPr bwMode="white">
          <a:xfrm>
            <a:off x="3347676" y="1412776"/>
            <a:ext cx="2244267" cy="628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A1B5EE4-B140-B026-8816-B3DF1406DBCF}"/>
              </a:ext>
            </a:extLst>
          </p:cNvPr>
          <p:cNvSpPr/>
          <p:nvPr/>
        </p:nvSpPr>
        <p:spPr bwMode="white">
          <a:xfrm>
            <a:off x="3347676" y="3789040"/>
            <a:ext cx="1668204" cy="522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A2651B6-0A3E-6FA3-6451-926E9DA7B4D8}"/>
              </a:ext>
            </a:extLst>
          </p:cNvPr>
          <p:cNvSpPr/>
          <p:nvPr/>
        </p:nvSpPr>
        <p:spPr bwMode="white">
          <a:xfrm>
            <a:off x="9120337" y="3905587"/>
            <a:ext cx="644586" cy="675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B45F645-7DA6-B71B-7D77-4100E64A1EEE}"/>
              </a:ext>
            </a:extLst>
          </p:cNvPr>
          <p:cNvSpPr/>
          <p:nvPr/>
        </p:nvSpPr>
        <p:spPr bwMode="white">
          <a:xfrm>
            <a:off x="2746496" y="5488250"/>
            <a:ext cx="2557415" cy="675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74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F40113-67C9-3046-BDC1-717E1B2D29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293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B42421-3E51-2379-52B2-92B445763361}"/>
              </a:ext>
            </a:extLst>
          </p:cNvPr>
          <p:cNvSpPr/>
          <p:nvPr/>
        </p:nvSpPr>
        <p:spPr bwMode="white">
          <a:xfrm>
            <a:off x="5341997" y="1200785"/>
            <a:ext cx="3007327" cy="639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0EAA174-56C3-430F-4D0C-9689B256B7AF}"/>
              </a:ext>
            </a:extLst>
          </p:cNvPr>
          <p:cNvSpPr/>
          <p:nvPr/>
        </p:nvSpPr>
        <p:spPr bwMode="white">
          <a:xfrm>
            <a:off x="693088" y="2564904"/>
            <a:ext cx="1946528" cy="643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AACD15A-D992-9CE5-82CA-458511D7E9FC}"/>
              </a:ext>
            </a:extLst>
          </p:cNvPr>
          <p:cNvSpPr/>
          <p:nvPr/>
        </p:nvSpPr>
        <p:spPr bwMode="white">
          <a:xfrm>
            <a:off x="1594614" y="4639289"/>
            <a:ext cx="3349258" cy="661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473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980302-EA2E-4BFE-FE88-172105DDE7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353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FC11A8-D4E0-1263-26D2-EBF6FC4F6FB8}"/>
              </a:ext>
            </a:extLst>
          </p:cNvPr>
          <p:cNvSpPr/>
          <p:nvPr/>
        </p:nvSpPr>
        <p:spPr bwMode="white">
          <a:xfrm>
            <a:off x="7330860" y="2020449"/>
            <a:ext cx="258743" cy="27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1BCA5D-E5E5-FB13-CB34-07FE4C74288D}"/>
              </a:ext>
            </a:extLst>
          </p:cNvPr>
          <p:cNvSpPr/>
          <p:nvPr/>
        </p:nvSpPr>
        <p:spPr bwMode="white">
          <a:xfrm>
            <a:off x="2337138" y="4149707"/>
            <a:ext cx="239336" cy="27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3B4A67-45C0-03DE-E1D3-4A4AC8051A87}"/>
              </a:ext>
            </a:extLst>
          </p:cNvPr>
          <p:cNvSpPr/>
          <p:nvPr/>
        </p:nvSpPr>
        <p:spPr bwMode="white">
          <a:xfrm>
            <a:off x="2330669" y="5573528"/>
            <a:ext cx="219930" cy="27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711CAFB-D9E4-2988-515C-4592186739A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1393" y="3340718"/>
            <a:ext cx="6292117" cy="3306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2348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E2B00E-3FAA-A63E-5CC9-3CE04B0228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879" y="899992"/>
            <a:ext cx="96474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FB84AD-4429-6504-8124-F3831F0DBD50}"/>
              </a:ext>
            </a:extLst>
          </p:cNvPr>
          <p:cNvSpPr/>
          <p:nvPr/>
        </p:nvSpPr>
        <p:spPr bwMode="white">
          <a:xfrm>
            <a:off x="2605730" y="1240316"/>
            <a:ext cx="340298" cy="365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AA4462-DEC7-CD4C-8DE7-9CF775779B83}"/>
              </a:ext>
            </a:extLst>
          </p:cNvPr>
          <p:cNvSpPr/>
          <p:nvPr/>
        </p:nvSpPr>
        <p:spPr bwMode="white">
          <a:xfrm>
            <a:off x="3822298" y="4992399"/>
            <a:ext cx="391343" cy="348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312CB7D-F527-B182-E1A1-445C192C90F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2780928"/>
            <a:ext cx="6292117" cy="3306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14382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D4A6C4-1422-B01E-F0ED-D74006C1B0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3127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063679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23FD60-BD79-1EE9-9D4A-451D3AB836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6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D513ED-345F-2C7A-8C73-6784F8BF8659}"/>
              </a:ext>
            </a:extLst>
          </p:cNvPr>
          <p:cNvSpPr/>
          <p:nvPr/>
        </p:nvSpPr>
        <p:spPr bwMode="white">
          <a:xfrm>
            <a:off x="1320000" y="1324974"/>
            <a:ext cx="438095" cy="400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607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1F6BF7-B01D-4DE1-6B63-26A87F5EB0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0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E67BDE-7672-D627-E695-B83764C80CFC}"/>
              </a:ext>
            </a:extLst>
          </p:cNvPr>
          <p:cNvSpPr/>
          <p:nvPr/>
        </p:nvSpPr>
        <p:spPr bwMode="white">
          <a:xfrm>
            <a:off x="1377142" y="1267309"/>
            <a:ext cx="352380" cy="400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224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9E939D-01CC-2085-77C4-BDF0C52954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5641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A0ECD9-1CB0-CE46-72FA-6C0E6A39E0B1}"/>
              </a:ext>
            </a:extLst>
          </p:cNvPr>
          <p:cNvSpPr/>
          <p:nvPr/>
        </p:nvSpPr>
        <p:spPr bwMode="white">
          <a:xfrm>
            <a:off x="1842971" y="4126974"/>
            <a:ext cx="185232" cy="24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99C7D3-E58E-3F2C-2812-21964ACB529A}"/>
              </a:ext>
            </a:extLst>
          </p:cNvPr>
          <p:cNvSpPr/>
          <p:nvPr/>
        </p:nvSpPr>
        <p:spPr bwMode="white">
          <a:xfrm>
            <a:off x="4025239" y="4126974"/>
            <a:ext cx="185232" cy="24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6B3083-6138-F74E-A160-17987D71249D}"/>
              </a:ext>
            </a:extLst>
          </p:cNvPr>
          <p:cNvSpPr/>
          <p:nvPr/>
        </p:nvSpPr>
        <p:spPr bwMode="white">
          <a:xfrm>
            <a:off x="6172777" y="4126974"/>
            <a:ext cx="231540" cy="24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DD8B9BF-75A4-D45B-D7D7-F439AECB3707}"/>
              </a:ext>
            </a:extLst>
          </p:cNvPr>
          <p:cNvSpPr/>
          <p:nvPr/>
        </p:nvSpPr>
        <p:spPr bwMode="white">
          <a:xfrm>
            <a:off x="1808240" y="6286251"/>
            <a:ext cx="231540" cy="24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E53C1E7-9220-01ED-6BBA-39F97B60E10C}"/>
              </a:ext>
            </a:extLst>
          </p:cNvPr>
          <p:cNvSpPr/>
          <p:nvPr/>
        </p:nvSpPr>
        <p:spPr bwMode="white">
          <a:xfrm>
            <a:off x="4025239" y="6286251"/>
            <a:ext cx="185232" cy="24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277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A9F2EA-D581-D941-96C4-C66156D7D5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3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89B591-6403-0D25-04FF-0AE1DCB68A41}"/>
              </a:ext>
            </a:extLst>
          </p:cNvPr>
          <p:cNvSpPr/>
          <p:nvPr/>
        </p:nvSpPr>
        <p:spPr bwMode="white">
          <a:xfrm>
            <a:off x="1377142" y="1229483"/>
            <a:ext cx="352380" cy="40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603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75D83A-07DA-22DD-E1D5-E5F08A14A6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4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A101AC-F815-535C-4364-801A8EE306E1}"/>
              </a:ext>
            </a:extLst>
          </p:cNvPr>
          <p:cNvSpPr/>
          <p:nvPr/>
        </p:nvSpPr>
        <p:spPr bwMode="white">
          <a:xfrm>
            <a:off x="1320000" y="1344052"/>
            <a:ext cx="447619" cy="400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133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27BA85-87CC-8EC0-5088-C74F9F5EB6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2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365B55-074D-F3A0-85B4-165453F76D77}"/>
              </a:ext>
            </a:extLst>
          </p:cNvPr>
          <p:cNvSpPr/>
          <p:nvPr/>
        </p:nvSpPr>
        <p:spPr bwMode="white">
          <a:xfrm>
            <a:off x="1358095" y="1238715"/>
            <a:ext cx="380952" cy="40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279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9A4EB2-065C-86E0-3213-E41596DB3C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2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DE5A4A1-A2AF-75FD-5C07-34FFCA6F7A4A}"/>
              </a:ext>
            </a:extLst>
          </p:cNvPr>
          <p:cNvSpPr/>
          <p:nvPr/>
        </p:nvSpPr>
        <p:spPr bwMode="white">
          <a:xfrm>
            <a:off x="1348571" y="3619951"/>
            <a:ext cx="43809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981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5F28FC-C7FF-0D1E-C50D-D7AA9DBFF0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65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449933-8158-56D4-3CD1-8C140A332AFF}"/>
              </a:ext>
            </a:extLst>
          </p:cNvPr>
          <p:cNvSpPr/>
          <p:nvPr/>
        </p:nvSpPr>
        <p:spPr bwMode="white">
          <a:xfrm>
            <a:off x="1337431" y="1226384"/>
            <a:ext cx="354114" cy="39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95D22C-97D7-0E33-4629-3ECABE00ECAD}"/>
              </a:ext>
            </a:extLst>
          </p:cNvPr>
          <p:cNvSpPr/>
          <p:nvPr/>
        </p:nvSpPr>
        <p:spPr bwMode="white">
          <a:xfrm>
            <a:off x="1301111" y="4088214"/>
            <a:ext cx="417673" cy="381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774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85DDC1-5DDD-B368-332B-AB64F7C054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36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4AEE34-7C05-C2D8-91AB-A37F5D0A0A19}"/>
              </a:ext>
            </a:extLst>
          </p:cNvPr>
          <p:cNvSpPr/>
          <p:nvPr/>
        </p:nvSpPr>
        <p:spPr bwMode="white">
          <a:xfrm>
            <a:off x="1329523" y="1193249"/>
            <a:ext cx="438095" cy="394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738A765-1755-C21B-7720-DD9AB22176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96"/>
          <a:stretch/>
        </p:blipFill>
        <p:spPr>
          <a:xfrm>
            <a:off x="3071664" y="1808900"/>
            <a:ext cx="3672408" cy="1883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396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BFA2A5-601E-A5CB-BB36-0C74EBBAB1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3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9D617D-2EC1-16BB-1B02-9E36742F31C7}"/>
              </a:ext>
            </a:extLst>
          </p:cNvPr>
          <p:cNvSpPr/>
          <p:nvPr/>
        </p:nvSpPr>
        <p:spPr bwMode="white">
          <a:xfrm>
            <a:off x="1358095" y="1248700"/>
            <a:ext cx="380952" cy="41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81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CC73DF-C58A-47A5-9B5D-23FA50ACDF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621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F7D8572-C4EE-333B-41F3-A43DCB8841F9}"/>
              </a:ext>
            </a:extLst>
          </p:cNvPr>
          <p:cNvSpPr/>
          <p:nvPr/>
        </p:nvSpPr>
        <p:spPr bwMode="white">
          <a:xfrm>
            <a:off x="1167468" y="2749371"/>
            <a:ext cx="263216" cy="269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482741C-9E2E-D26A-E760-0F1D2F37994F}"/>
              </a:ext>
            </a:extLst>
          </p:cNvPr>
          <p:cNvSpPr/>
          <p:nvPr/>
        </p:nvSpPr>
        <p:spPr bwMode="white">
          <a:xfrm>
            <a:off x="1167468" y="3433988"/>
            <a:ext cx="263216" cy="27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8709BA5-5933-A89F-24A7-62AE36EFCACD}"/>
              </a:ext>
            </a:extLst>
          </p:cNvPr>
          <p:cNvSpPr/>
          <p:nvPr/>
        </p:nvSpPr>
        <p:spPr bwMode="white">
          <a:xfrm>
            <a:off x="1206950" y="4125188"/>
            <a:ext cx="203992" cy="27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0DF2B5F-3595-B15C-7A70-FA3DD59C2D0F}"/>
              </a:ext>
            </a:extLst>
          </p:cNvPr>
          <p:cNvSpPr/>
          <p:nvPr/>
        </p:nvSpPr>
        <p:spPr bwMode="white">
          <a:xfrm>
            <a:off x="1206950" y="4809805"/>
            <a:ext cx="203992" cy="27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ACBD4F-5155-7F5C-DE3C-F0915256EC9C}"/>
              </a:ext>
            </a:extLst>
          </p:cNvPr>
          <p:cNvSpPr/>
          <p:nvPr/>
        </p:nvSpPr>
        <p:spPr bwMode="white">
          <a:xfrm>
            <a:off x="1167468" y="5501005"/>
            <a:ext cx="263216" cy="269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410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6968C0-254F-E43E-80FC-74E11CE992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7249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1E2936-33ED-759F-1C19-B4827193356A}"/>
              </a:ext>
            </a:extLst>
          </p:cNvPr>
          <p:cNvSpPr/>
          <p:nvPr/>
        </p:nvSpPr>
        <p:spPr bwMode="white">
          <a:xfrm>
            <a:off x="1158841" y="3866830"/>
            <a:ext cx="195699" cy="166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EA573F-C628-BA72-17FB-DA70ADED5000}"/>
              </a:ext>
            </a:extLst>
          </p:cNvPr>
          <p:cNvSpPr/>
          <p:nvPr/>
        </p:nvSpPr>
        <p:spPr bwMode="white">
          <a:xfrm>
            <a:off x="1158841" y="4483761"/>
            <a:ext cx="195699" cy="172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FDEBE2A-11F3-6940-9445-896A34795DF9}"/>
              </a:ext>
            </a:extLst>
          </p:cNvPr>
          <p:cNvSpPr/>
          <p:nvPr/>
        </p:nvSpPr>
        <p:spPr bwMode="white">
          <a:xfrm>
            <a:off x="1063956" y="4976119"/>
            <a:ext cx="367677" cy="326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5003901-ACB5-1C73-2E78-52DEB6CC9FE0}"/>
              </a:ext>
            </a:extLst>
          </p:cNvPr>
          <p:cNvSpPr/>
          <p:nvPr/>
        </p:nvSpPr>
        <p:spPr bwMode="white">
          <a:xfrm>
            <a:off x="1063956" y="5593050"/>
            <a:ext cx="367677" cy="326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CEB00B3-4914-12F9-D574-46090582AE6B}"/>
              </a:ext>
            </a:extLst>
          </p:cNvPr>
          <p:cNvSpPr/>
          <p:nvPr/>
        </p:nvSpPr>
        <p:spPr bwMode="white">
          <a:xfrm>
            <a:off x="1158841" y="6346418"/>
            <a:ext cx="195699" cy="166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778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2023-12-28T04:03:25Z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