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5F94084-3540-D44B-FB5B-DDE75BB260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2538346"/>
            <a:ext cx="9000000" cy="178130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B66771-221D-85DD-2335-9778253D12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2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FD9EBB-E986-3CE6-0B46-5B8202A5EBE7}"/>
              </a:ext>
            </a:extLst>
          </p:cNvPr>
          <p:cNvSpPr/>
          <p:nvPr/>
        </p:nvSpPr>
        <p:spPr bwMode="white">
          <a:xfrm>
            <a:off x="1662857" y="5347844"/>
            <a:ext cx="342857" cy="381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F0D9C5-8EF1-3A7E-C65B-FDA8859BFA89}"/>
              </a:ext>
            </a:extLst>
          </p:cNvPr>
          <p:cNvSpPr/>
          <p:nvPr/>
        </p:nvSpPr>
        <p:spPr bwMode="white">
          <a:xfrm>
            <a:off x="4691428" y="5338311"/>
            <a:ext cx="314285" cy="39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96CC8A-4F5D-0829-CC2F-76ADDF111AFA}"/>
              </a:ext>
            </a:extLst>
          </p:cNvPr>
          <p:cNvSpPr/>
          <p:nvPr/>
        </p:nvSpPr>
        <p:spPr bwMode="white">
          <a:xfrm>
            <a:off x="7443809" y="5338311"/>
            <a:ext cx="333333" cy="40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601C8C-A7B0-FB38-4401-CBD095081E11}"/>
              </a:ext>
            </a:extLst>
          </p:cNvPr>
          <p:cNvSpPr/>
          <p:nvPr/>
        </p:nvSpPr>
        <p:spPr bwMode="white">
          <a:xfrm>
            <a:off x="10243809" y="5347844"/>
            <a:ext cx="219047" cy="381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238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3BFDF1-7449-99C0-8B74-4DBDA1FBCE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93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31C2F39-617E-5344-A0EC-28887397EF7C}"/>
              </a:ext>
            </a:extLst>
          </p:cNvPr>
          <p:cNvSpPr/>
          <p:nvPr/>
        </p:nvSpPr>
        <p:spPr bwMode="white">
          <a:xfrm>
            <a:off x="1662676" y="3472437"/>
            <a:ext cx="8681795" cy="972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5A1506B-5110-0037-7B19-06D80649C53A}"/>
              </a:ext>
            </a:extLst>
          </p:cNvPr>
          <p:cNvSpPr/>
          <p:nvPr/>
        </p:nvSpPr>
        <p:spPr bwMode="white">
          <a:xfrm>
            <a:off x="1631504" y="4581129"/>
            <a:ext cx="8784975" cy="972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6E2B9F5-FE26-F8AA-8A75-293ED36C476D}"/>
              </a:ext>
            </a:extLst>
          </p:cNvPr>
          <p:cNvSpPr/>
          <p:nvPr/>
        </p:nvSpPr>
        <p:spPr bwMode="white">
          <a:xfrm>
            <a:off x="1343472" y="5733256"/>
            <a:ext cx="4392487" cy="946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68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F0524AFF-CE35-AF70-A854-1BC5A92FDC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000" y="954314"/>
            <a:ext cx="9537986" cy="5541862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A1FD0D13-88A0-357F-9093-2F1FA1306523}"/>
              </a:ext>
            </a:extLst>
          </p:cNvPr>
          <p:cNvCxnSpPr>
            <a:cxnSpLocks/>
          </p:cNvCxnSpPr>
          <p:nvPr/>
        </p:nvCxnSpPr>
        <p:spPr>
          <a:xfrm>
            <a:off x="3856817" y="2492896"/>
            <a:ext cx="2959263" cy="936104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690AC1CE-9BA6-C015-FC75-32752306DB8C}"/>
              </a:ext>
            </a:extLst>
          </p:cNvPr>
          <p:cNvCxnSpPr>
            <a:cxnSpLocks/>
          </p:cNvCxnSpPr>
          <p:nvPr/>
        </p:nvCxnSpPr>
        <p:spPr>
          <a:xfrm flipV="1">
            <a:off x="3904817" y="2492896"/>
            <a:ext cx="2959263" cy="936104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2CC0F2E2-FA9C-5416-6AFC-86CEFE1198BA}"/>
              </a:ext>
            </a:extLst>
          </p:cNvPr>
          <p:cNvCxnSpPr>
            <a:cxnSpLocks/>
          </p:cNvCxnSpPr>
          <p:nvPr/>
        </p:nvCxnSpPr>
        <p:spPr>
          <a:xfrm>
            <a:off x="3160737" y="4293096"/>
            <a:ext cx="3655343" cy="1944216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F0C2E2BA-2855-84EA-C52D-2005F897684E}"/>
              </a:ext>
            </a:extLst>
          </p:cNvPr>
          <p:cNvCxnSpPr>
            <a:cxnSpLocks/>
          </p:cNvCxnSpPr>
          <p:nvPr/>
        </p:nvCxnSpPr>
        <p:spPr>
          <a:xfrm flipV="1">
            <a:off x="3287688" y="4293096"/>
            <a:ext cx="3456384" cy="814548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B926E220-6A09-A330-DB77-DA94EEFB603C}"/>
              </a:ext>
            </a:extLst>
          </p:cNvPr>
          <p:cNvCxnSpPr>
            <a:cxnSpLocks/>
          </p:cNvCxnSpPr>
          <p:nvPr/>
        </p:nvCxnSpPr>
        <p:spPr>
          <a:xfrm flipV="1">
            <a:off x="3719736" y="5265204"/>
            <a:ext cx="3144344" cy="900100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5105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E9D066-A9AE-5FAB-DE24-164F22FD30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45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64FACD-7332-85A5-835E-9FD68D17A420}"/>
              </a:ext>
            </a:extLst>
          </p:cNvPr>
          <p:cNvSpPr/>
          <p:nvPr/>
        </p:nvSpPr>
        <p:spPr bwMode="white">
          <a:xfrm>
            <a:off x="1345685" y="2198827"/>
            <a:ext cx="321532" cy="36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7A0DEC6-24C3-0CB5-8A26-F047ED6194C9}"/>
              </a:ext>
            </a:extLst>
          </p:cNvPr>
          <p:cNvSpPr/>
          <p:nvPr/>
        </p:nvSpPr>
        <p:spPr bwMode="white">
          <a:xfrm>
            <a:off x="1328305" y="3799794"/>
            <a:ext cx="347603" cy="374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A3E476-D88F-895A-A9BA-C76F6947629B}"/>
              </a:ext>
            </a:extLst>
          </p:cNvPr>
          <p:cNvSpPr/>
          <p:nvPr/>
        </p:nvSpPr>
        <p:spPr bwMode="white">
          <a:xfrm>
            <a:off x="1345685" y="5409462"/>
            <a:ext cx="321532" cy="36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55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181060-4EF8-858D-5B9B-CEA8F06F58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6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CBA435-E39A-2954-E7F5-00F2930C55A2}"/>
              </a:ext>
            </a:extLst>
          </p:cNvPr>
          <p:cNvSpPr/>
          <p:nvPr/>
        </p:nvSpPr>
        <p:spPr bwMode="white">
          <a:xfrm>
            <a:off x="1329523" y="1286759"/>
            <a:ext cx="438095" cy="400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32334A-3632-2D7E-A7B0-B895ADCF2E14}"/>
              </a:ext>
            </a:extLst>
          </p:cNvPr>
          <p:cNvSpPr/>
          <p:nvPr/>
        </p:nvSpPr>
        <p:spPr bwMode="white">
          <a:xfrm>
            <a:off x="1386666" y="3928833"/>
            <a:ext cx="342857" cy="400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371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49051A-F0A3-0435-5798-7E51022DD0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025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AE68B2-E942-D856-36F9-405441A1EC22}"/>
              </a:ext>
            </a:extLst>
          </p:cNvPr>
          <p:cNvSpPr/>
          <p:nvPr/>
        </p:nvSpPr>
        <p:spPr bwMode="white">
          <a:xfrm>
            <a:off x="2795426" y="2202769"/>
            <a:ext cx="1353538" cy="525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7CC8AD-2CA6-BC45-F0D5-E7F9B099CDBB}"/>
              </a:ext>
            </a:extLst>
          </p:cNvPr>
          <p:cNvSpPr/>
          <p:nvPr/>
        </p:nvSpPr>
        <p:spPr bwMode="white">
          <a:xfrm>
            <a:off x="4879055" y="4016102"/>
            <a:ext cx="943375" cy="525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5AC910-55C9-9E37-9366-D6C4BB7F5EC2}"/>
              </a:ext>
            </a:extLst>
          </p:cNvPr>
          <p:cNvSpPr/>
          <p:nvPr/>
        </p:nvSpPr>
        <p:spPr bwMode="white">
          <a:xfrm>
            <a:off x="6609944" y="5082769"/>
            <a:ext cx="1189473" cy="525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005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992B7C-06B0-6D69-4183-AF9B24AC99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3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94AC3A-5DF5-BCD1-FD4A-6D243B44329D}"/>
              </a:ext>
            </a:extLst>
          </p:cNvPr>
          <p:cNvSpPr/>
          <p:nvPr/>
        </p:nvSpPr>
        <p:spPr bwMode="white">
          <a:xfrm>
            <a:off x="2805714" y="1353841"/>
            <a:ext cx="809523" cy="429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7F67C3-1252-3D23-D4E2-98894069647F}"/>
              </a:ext>
            </a:extLst>
          </p:cNvPr>
          <p:cNvSpPr/>
          <p:nvPr/>
        </p:nvSpPr>
        <p:spPr bwMode="white">
          <a:xfrm>
            <a:off x="4434285" y="2594826"/>
            <a:ext cx="1761904" cy="715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497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914279-9512-5C3F-F79E-7096255BDA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9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2578F5-9F07-4A8D-C8CF-14B53B489F96}"/>
              </a:ext>
            </a:extLst>
          </p:cNvPr>
          <p:cNvSpPr/>
          <p:nvPr/>
        </p:nvSpPr>
        <p:spPr bwMode="white">
          <a:xfrm>
            <a:off x="3377142" y="2325657"/>
            <a:ext cx="380952" cy="390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8E86D8-7E4D-84AA-45D6-0AF0DC2CC05E}"/>
              </a:ext>
            </a:extLst>
          </p:cNvPr>
          <p:cNvSpPr/>
          <p:nvPr/>
        </p:nvSpPr>
        <p:spPr bwMode="white">
          <a:xfrm>
            <a:off x="5158095" y="3202675"/>
            <a:ext cx="323809" cy="390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2B4F8AC-02E7-CF75-39DB-5F4B97BAF9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10" t="28905" r="2179" b="8589"/>
          <a:stretch/>
        </p:blipFill>
        <p:spPr>
          <a:xfrm>
            <a:off x="7176120" y="2636912"/>
            <a:ext cx="4248472" cy="360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43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459A39-985F-9180-258B-A7BDA513AB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513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2F90E7-F8AC-A1CA-4066-667557ADB9E6}"/>
              </a:ext>
            </a:extLst>
          </p:cNvPr>
          <p:cNvSpPr/>
          <p:nvPr/>
        </p:nvSpPr>
        <p:spPr bwMode="white">
          <a:xfrm>
            <a:off x="2658615" y="2351350"/>
            <a:ext cx="318486" cy="284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05551B-80BD-EADD-991C-A1EB1616832A}"/>
              </a:ext>
            </a:extLst>
          </p:cNvPr>
          <p:cNvSpPr/>
          <p:nvPr/>
        </p:nvSpPr>
        <p:spPr bwMode="white">
          <a:xfrm>
            <a:off x="2630921" y="4257487"/>
            <a:ext cx="270021" cy="29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00592B-70A3-2DDE-7B17-5964B91E6A76}"/>
              </a:ext>
            </a:extLst>
          </p:cNvPr>
          <p:cNvSpPr/>
          <p:nvPr/>
        </p:nvSpPr>
        <p:spPr bwMode="white">
          <a:xfrm>
            <a:off x="2644768" y="4902108"/>
            <a:ext cx="249250" cy="291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222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3B62E2-A793-0316-10B2-D7C4F4FB1D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9642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5773256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2023-12-27T23:08:30Z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