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F09127-24D0-DFBC-1F5E-37D5B60E6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447" y="3038455"/>
            <a:ext cx="7887105" cy="781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D56A7-4489-583D-D890-D8ACF7143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9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03D9E87-7D9D-9CC3-98D2-4ADD05F3B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2152" y="1516314"/>
            <a:ext cx="2541840" cy="95383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872312C-35E1-E593-D342-CA877E937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482090"/>
            <a:ext cx="2541840" cy="9538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A40B9FE-3AE9-8CBE-83E5-59D5106FF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5409082"/>
            <a:ext cx="3276000" cy="96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3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37AD9-EF4A-2353-ED49-B1DCEBDB51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7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4C0754-EC6D-F206-3810-0A29504D2CC6}"/>
              </a:ext>
            </a:extLst>
          </p:cNvPr>
          <p:cNvSpPr/>
          <p:nvPr/>
        </p:nvSpPr>
        <p:spPr bwMode="white">
          <a:xfrm>
            <a:off x="1195126" y="2697283"/>
            <a:ext cx="271500" cy="2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36CA6D-47DF-38C8-5C8B-F7CF6389DFDC}"/>
              </a:ext>
            </a:extLst>
          </p:cNvPr>
          <p:cNvSpPr/>
          <p:nvPr/>
        </p:nvSpPr>
        <p:spPr bwMode="white">
          <a:xfrm>
            <a:off x="1208701" y="4816528"/>
            <a:ext cx="251138" cy="28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45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DCF35-ECE9-7E43-8965-3A5F8ADFC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4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94AEA-79CD-F918-7126-36F33082E7F6}"/>
              </a:ext>
            </a:extLst>
          </p:cNvPr>
          <p:cNvSpPr/>
          <p:nvPr/>
        </p:nvSpPr>
        <p:spPr bwMode="white">
          <a:xfrm>
            <a:off x="1304970" y="1246285"/>
            <a:ext cx="420447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852AF1-CC8B-0841-4B8E-3ABE311BEF1A}"/>
              </a:ext>
            </a:extLst>
          </p:cNvPr>
          <p:cNvSpPr/>
          <p:nvPr/>
        </p:nvSpPr>
        <p:spPr bwMode="white">
          <a:xfrm>
            <a:off x="1341530" y="4098857"/>
            <a:ext cx="356466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99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2F7CA-291E-F9CA-46EF-DAE40F906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9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BD56A2-8B07-7B3E-31EF-38187143BFC4}"/>
              </a:ext>
            </a:extLst>
          </p:cNvPr>
          <p:cNvSpPr/>
          <p:nvPr/>
        </p:nvSpPr>
        <p:spPr bwMode="white">
          <a:xfrm>
            <a:off x="1215918" y="3097634"/>
            <a:ext cx="214451" cy="2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EA33D1-5F22-88E2-C0FC-6EE75E287431}"/>
              </a:ext>
            </a:extLst>
          </p:cNvPr>
          <p:cNvSpPr/>
          <p:nvPr/>
        </p:nvSpPr>
        <p:spPr bwMode="white">
          <a:xfrm>
            <a:off x="4680643" y="3097634"/>
            <a:ext cx="268063" cy="2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E96B39-0346-EBBE-4D13-FC9E018F1F2C}"/>
              </a:ext>
            </a:extLst>
          </p:cNvPr>
          <p:cNvSpPr/>
          <p:nvPr/>
        </p:nvSpPr>
        <p:spPr bwMode="white">
          <a:xfrm>
            <a:off x="1182410" y="4492372"/>
            <a:ext cx="268063" cy="2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EA8012-2C33-BF90-7006-520C5C302A0A}"/>
              </a:ext>
            </a:extLst>
          </p:cNvPr>
          <p:cNvSpPr/>
          <p:nvPr/>
        </p:nvSpPr>
        <p:spPr bwMode="white">
          <a:xfrm>
            <a:off x="4720853" y="4492372"/>
            <a:ext cx="214451" cy="2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39F80C-3686-D6EE-448C-53F52AE45BDB}"/>
              </a:ext>
            </a:extLst>
          </p:cNvPr>
          <p:cNvSpPr/>
          <p:nvPr/>
        </p:nvSpPr>
        <p:spPr bwMode="white">
          <a:xfrm>
            <a:off x="1215918" y="5873699"/>
            <a:ext cx="214451" cy="2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A3A137-E29A-ECC8-466B-B6318B5687D3}"/>
              </a:ext>
            </a:extLst>
          </p:cNvPr>
          <p:cNvSpPr/>
          <p:nvPr/>
        </p:nvSpPr>
        <p:spPr bwMode="white">
          <a:xfrm>
            <a:off x="4680643" y="5873699"/>
            <a:ext cx="268063" cy="2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72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4D898-147A-9542-657B-AFDBB5FA8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3434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70EFF-EA0E-1BB3-71A3-72F49A968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AB4A6-FBAE-B69E-3733-8EC553038CEA}"/>
              </a:ext>
            </a:extLst>
          </p:cNvPr>
          <p:cNvSpPr/>
          <p:nvPr/>
        </p:nvSpPr>
        <p:spPr bwMode="white">
          <a:xfrm>
            <a:off x="3215680" y="1259656"/>
            <a:ext cx="7447176" cy="98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D0F5B7-29B3-CD81-9F75-41EBE7463E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952"/>
            <a:ext cx="10800000" cy="121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18211E-B4DF-2EF7-D2A4-4E33A7110074}"/>
              </a:ext>
            </a:extLst>
          </p:cNvPr>
          <p:cNvSpPr/>
          <p:nvPr/>
        </p:nvSpPr>
        <p:spPr bwMode="white">
          <a:xfrm>
            <a:off x="3143673" y="2996952"/>
            <a:ext cx="7056784" cy="87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14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49232-0004-7EF8-0102-CD4DC8417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447"/>
            <a:ext cx="8640000" cy="330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4959CC-2726-EE7D-FE58-F2C8852760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67717"/>
            <a:ext cx="8640000" cy="281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789CBB-9F3F-B363-952B-435CA2F41421}"/>
              </a:ext>
            </a:extLst>
          </p:cNvPr>
          <p:cNvSpPr/>
          <p:nvPr/>
        </p:nvSpPr>
        <p:spPr bwMode="white">
          <a:xfrm>
            <a:off x="2135560" y="3967717"/>
            <a:ext cx="1723999" cy="100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C1B437-5FC3-56CC-4228-7984AD415AE3}"/>
              </a:ext>
            </a:extLst>
          </p:cNvPr>
          <p:cNvSpPr/>
          <p:nvPr/>
        </p:nvSpPr>
        <p:spPr bwMode="white">
          <a:xfrm>
            <a:off x="4295800" y="5157192"/>
            <a:ext cx="1369626" cy="91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96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085D4-E451-54C6-79A7-F0C55A407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360000" cy="272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84DDCD-4CF5-AC52-7294-1A74315FFE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936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3174E-69C8-D44A-93D8-3EBA4F231390}"/>
              </a:ext>
            </a:extLst>
          </p:cNvPr>
          <p:cNvSpPr/>
          <p:nvPr/>
        </p:nvSpPr>
        <p:spPr bwMode="white">
          <a:xfrm>
            <a:off x="3431704" y="3645024"/>
            <a:ext cx="1296144" cy="7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36BCA0-CB64-F4BF-204B-FAD33C5A8AB7}"/>
              </a:ext>
            </a:extLst>
          </p:cNvPr>
          <p:cNvSpPr/>
          <p:nvPr/>
        </p:nvSpPr>
        <p:spPr bwMode="white">
          <a:xfrm>
            <a:off x="2313274" y="4816003"/>
            <a:ext cx="2774614" cy="70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01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C7FD7-7769-592F-DE72-CAEC4ED42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9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3B74160-150F-B8BE-D124-B51963555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290988"/>
            <a:ext cx="3070260" cy="11521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029FB53-F48C-14B9-99F2-B07A6D231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5085184"/>
            <a:ext cx="307026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0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2023-12-24T06:21:30Z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