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53D7A-EC5C-3FA7-E5AB-52A59A7D4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020068" y="2924944"/>
            <a:ext cx="4151864" cy="57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B9FBB-B015-8183-3065-5971868BC7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41B24-1F5D-D6FF-39B8-2ED5362A11EB}"/>
              </a:ext>
            </a:extLst>
          </p:cNvPr>
          <p:cNvSpPr/>
          <p:nvPr/>
        </p:nvSpPr>
        <p:spPr bwMode="white">
          <a:xfrm>
            <a:off x="3834285" y="2022024"/>
            <a:ext cx="742857" cy="32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DA6DBB-F4D6-D8F0-B81E-C4602478DE58}"/>
              </a:ext>
            </a:extLst>
          </p:cNvPr>
          <p:cNvSpPr/>
          <p:nvPr/>
        </p:nvSpPr>
        <p:spPr bwMode="white">
          <a:xfrm>
            <a:off x="2367619" y="2117481"/>
            <a:ext cx="847619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835A1D-932F-53B2-A596-C51756F93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0800000" cy="2992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08FBE-4810-56E7-29DA-9AE99AF025F3}"/>
              </a:ext>
            </a:extLst>
          </p:cNvPr>
          <p:cNvSpPr/>
          <p:nvPr/>
        </p:nvSpPr>
        <p:spPr bwMode="white">
          <a:xfrm>
            <a:off x="2279828" y="3554990"/>
            <a:ext cx="1047619" cy="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B45B19-9BA5-FBC5-23AC-14E5BC1E4068}"/>
              </a:ext>
            </a:extLst>
          </p:cNvPr>
          <p:cNvSpPr/>
          <p:nvPr/>
        </p:nvSpPr>
        <p:spPr bwMode="white">
          <a:xfrm>
            <a:off x="4165543" y="3554990"/>
            <a:ext cx="619047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37F662-0F3A-1338-113D-DAE880C3BE5D}"/>
              </a:ext>
            </a:extLst>
          </p:cNvPr>
          <p:cNvSpPr/>
          <p:nvPr/>
        </p:nvSpPr>
        <p:spPr bwMode="white">
          <a:xfrm>
            <a:off x="4117924" y="5079791"/>
            <a:ext cx="723809" cy="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7117F5-9C8C-9334-6FE4-E54225057B24}"/>
              </a:ext>
            </a:extLst>
          </p:cNvPr>
          <p:cNvSpPr/>
          <p:nvPr/>
        </p:nvSpPr>
        <p:spPr bwMode="white">
          <a:xfrm>
            <a:off x="6422686" y="5079790"/>
            <a:ext cx="1228571" cy="37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C5DB2-F256-CBD9-A5D8-BB51897FA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C1F6BA-DAE2-2524-218F-98BFD33721FA}"/>
              </a:ext>
            </a:extLst>
          </p:cNvPr>
          <p:cNvSpPr/>
          <p:nvPr/>
        </p:nvSpPr>
        <p:spPr bwMode="white">
          <a:xfrm>
            <a:off x="2177142" y="1515672"/>
            <a:ext cx="923809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E991BA-31CB-9E8B-3419-20D80CF269E9}"/>
              </a:ext>
            </a:extLst>
          </p:cNvPr>
          <p:cNvSpPr/>
          <p:nvPr/>
        </p:nvSpPr>
        <p:spPr bwMode="white">
          <a:xfrm>
            <a:off x="4062857" y="1515672"/>
            <a:ext cx="1028571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BA36D-3C53-902A-1472-01926FE97D95}"/>
              </a:ext>
            </a:extLst>
          </p:cNvPr>
          <p:cNvSpPr/>
          <p:nvPr/>
        </p:nvSpPr>
        <p:spPr bwMode="white">
          <a:xfrm>
            <a:off x="2539047" y="3041769"/>
            <a:ext cx="1133333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85E6E2-927C-C373-413B-5B58CE1A2F02}"/>
              </a:ext>
            </a:extLst>
          </p:cNvPr>
          <p:cNvSpPr/>
          <p:nvPr/>
        </p:nvSpPr>
        <p:spPr bwMode="white">
          <a:xfrm>
            <a:off x="4511824" y="3068960"/>
            <a:ext cx="93610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4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82090-74E0-D5C0-62F7-8EE39D653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3FAFE5-849D-C7D7-403B-4BC3164F5588}"/>
              </a:ext>
            </a:extLst>
          </p:cNvPr>
          <p:cNvSpPr/>
          <p:nvPr/>
        </p:nvSpPr>
        <p:spPr bwMode="white">
          <a:xfrm>
            <a:off x="2272380" y="1611427"/>
            <a:ext cx="1409523" cy="47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96CA2-D6D6-FFD4-AF6E-1AC0DACFB332}"/>
              </a:ext>
            </a:extLst>
          </p:cNvPr>
          <p:cNvSpPr/>
          <p:nvPr/>
        </p:nvSpPr>
        <p:spPr bwMode="white">
          <a:xfrm>
            <a:off x="2253333" y="2374923"/>
            <a:ext cx="780952" cy="37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08A9D-29C6-7B50-41B6-8C9C8337D628}"/>
              </a:ext>
            </a:extLst>
          </p:cNvPr>
          <p:cNvSpPr/>
          <p:nvPr/>
        </p:nvSpPr>
        <p:spPr bwMode="white">
          <a:xfrm>
            <a:off x="2472380" y="2928458"/>
            <a:ext cx="609523" cy="47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15977E-8D50-13C3-F24E-86C2E4D875A1}"/>
              </a:ext>
            </a:extLst>
          </p:cNvPr>
          <p:cNvSpPr/>
          <p:nvPr/>
        </p:nvSpPr>
        <p:spPr bwMode="white">
          <a:xfrm>
            <a:off x="3929523" y="3596517"/>
            <a:ext cx="1695238" cy="47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8CDD2-B11D-6445-A623-C28E5DA4929C}"/>
              </a:ext>
            </a:extLst>
          </p:cNvPr>
          <p:cNvSpPr/>
          <p:nvPr/>
        </p:nvSpPr>
        <p:spPr bwMode="white">
          <a:xfrm>
            <a:off x="2300952" y="4350469"/>
            <a:ext cx="780952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6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CB51D-EB3C-0C32-89B6-361AD0D7C3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FCE99-65EE-9250-7022-7D58185187CD}"/>
              </a:ext>
            </a:extLst>
          </p:cNvPr>
          <p:cNvSpPr/>
          <p:nvPr/>
        </p:nvSpPr>
        <p:spPr bwMode="white">
          <a:xfrm>
            <a:off x="1748571" y="2097858"/>
            <a:ext cx="809523" cy="32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D7B6E1-10A3-3508-FBEF-91C035708B86}"/>
              </a:ext>
            </a:extLst>
          </p:cNvPr>
          <p:cNvSpPr/>
          <p:nvPr/>
        </p:nvSpPr>
        <p:spPr bwMode="white">
          <a:xfrm>
            <a:off x="5405714" y="2097858"/>
            <a:ext cx="723809" cy="47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559D4-4906-F9B9-4CE8-CDD5D140A57B}"/>
              </a:ext>
            </a:extLst>
          </p:cNvPr>
          <p:cNvSpPr/>
          <p:nvPr/>
        </p:nvSpPr>
        <p:spPr bwMode="white">
          <a:xfrm>
            <a:off x="1748571" y="3252340"/>
            <a:ext cx="371428" cy="32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07ABF1-6376-48CB-416B-7694E3F2E50D}"/>
              </a:ext>
            </a:extLst>
          </p:cNvPr>
          <p:cNvSpPr/>
          <p:nvPr/>
        </p:nvSpPr>
        <p:spPr bwMode="white">
          <a:xfrm>
            <a:off x="3643809" y="3395457"/>
            <a:ext cx="552380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2B9C49-61C1-ACD2-5841-F07DB2583185}"/>
              </a:ext>
            </a:extLst>
          </p:cNvPr>
          <p:cNvSpPr/>
          <p:nvPr/>
        </p:nvSpPr>
        <p:spPr bwMode="white">
          <a:xfrm>
            <a:off x="1748571" y="4397281"/>
            <a:ext cx="1247619" cy="4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222024-A69F-1FB2-584D-EBF2BDEC00CF}"/>
              </a:ext>
            </a:extLst>
          </p:cNvPr>
          <p:cNvSpPr/>
          <p:nvPr/>
        </p:nvSpPr>
        <p:spPr bwMode="white">
          <a:xfrm>
            <a:off x="3605714" y="4397281"/>
            <a:ext cx="485714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1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C94FB-225C-2D1E-A286-BCAC2EE6C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26E91-5829-CB00-872F-A378ED31813E}"/>
              </a:ext>
            </a:extLst>
          </p:cNvPr>
          <p:cNvSpPr/>
          <p:nvPr/>
        </p:nvSpPr>
        <p:spPr bwMode="white">
          <a:xfrm>
            <a:off x="1348571" y="1592845"/>
            <a:ext cx="3523809" cy="4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F644F-AFB9-3B96-650D-B908F4D79B13}"/>
              </a:ext>
            </a:extLst>
          </p:cNvPr>
          <p:cNvSpPr/>
          <p:nvPr/>
        </p:nvSpPr>
        <p:spPr bwMode="white">
          <a:xfrm>
            <a:off x="1358095" y="2748572"/>
            <a:ext cx="3733333" cy="4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07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7460F-685F-C943-295D-8412C704D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379DE-66E7-4AC1-72B3-6DA3DD7B1ED3}"/>
              </a:ext>
            </a:extLst>
          </p:cNvPr>
          <p:cNvSpPr/>
          <p:nvPr/>
        </p:nvSpPr>
        <p:spPr bwMode="white">
          <a:xfrm>
            <a:off x="2062857" y="1983039"/>
            <a:ext cx="238095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FEC0BA-A28E-C95A-ED7E-151823D504F9}"/>
              </a:ext>
            </a:extLst>
          </p:cNvPr>
          <p:cNvSpPr/>
          <p:nvPr/>
        </p:nvSpPr>
        <p:spPr bwMode="white">
          <a:xfrm>
            <a:off x="2043809" y="2898697"/>
            <a:ext cx="266666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74CC6F-0239-F627-AB98-6A351DB83B08}"/>
              </a:ext>
            </a:extLst>
          </p:cNvPr>
          <p:cNvSpPr/>
          <p:nvPr/>
        </p:nvSpPr>
        <p:spPr bwMode="white">
          <a:xfrm>
            <a:off x="2062857" y="3823894"/>
            <a:ext cx="200000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6D379-9C59-56A1-D1A6-87E11A13C540}"/>
              </a:ext>
            </a:extLst>
          </p:cNvPr>
          <p:cNvSpPr/>
          <p:nvPr/>
        </p:nvSpPr>
        <p:spPr bwMode="white">
          <a:xfrm>
            <a:off x="2062857" y="4739552"/>
            <a:ext cx="219047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F8383-106E-F3DB-BCB8-81B88931C53C}"/>
              </a:ext>
            </a:extLst>
          </p:cNvPr>
          <p:cNvSpPr/>
          <p:nvPr/>
        </p:nvSpPr>
        <p:spPr bwMode="white">
          <a:xfrm>
            <a:off x="2053333" y="5664749"/>
            <a:ext cx="238095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786BFA-0011-D4B6-8F6A-4519B2F836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/>
        </p:blipFill>
        <p:spPr>
          <a:xfrm>
            <a:off x="6528048" y="2916185"/>
            <a:ext cx="5303992" cy="220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75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712DB-2713-0C84-0817-96B1921C3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4360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34E64-00ED-2FE8-00AA-A5EAD4C6C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B44B6-2F5D-59FC-9FBC-118EF88AA23D}"/>
              </a:ext>
            </a:extLst>
          </p:cNvPr>
          <p:cNvSpPr/>
          <p:nvPr/>
        </p:nvSpPr>
        <p:spPr bwMode="white">
          <a:xfrm>
            <a:off x="1053333" y="2928676"/>
            <a:ext cx="238095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8C340-7979-E839-9AC2-5BD09CE2B3CA}"/>
              </a:ext>
            </a:extLst>
          </p:cNvPr>
          <p:cNvSpPr/>
          <p:nvPr/>
        </p:nvSpPr>
        <p:spPr bwMode="white">
          <a:xfrm>
            <a:off x="1081904" y="3386824"/>
            <a:ext cx="190476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702A2D-246B-590C-52E0-DE3C9CF87613}"/>
              </a:ext>
            </a:extLst>
          </p:cNvPr>
          <p:cNvSpPr/>
          <p:nvPr/>
        </p:nvSpPr>
        <p:spPr bwMode="white">
          <a:xfrm>
            <a:off x="1081904" y="3854518"/>
            <a:ext cx="190476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F33E94-3018-48F0-2C12-D339F6662376}"/>
              </a:ext>
            </a:extLst>
          </p:cNvPr>
          <p:cNvSpPr/>
          <p:nvPr/>
        </p:nvSpPr>
        <p:spPr bwMode="white">
          <a:xfrm>
            <a:off x="1081904" y="4312666"/>
            <a:ext cx="190476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C7EEFC-F420-A6B0-68DB-EF4345814DBE}"/>
              </a:ext>
            </a:extLst>
          </p:cNvPr>
          <p:cNvSpPr/>
          <p:nvPr/>
        </p:nvSpPr>
        <p:spPr bwMode="white">
          <a:xfrm>
            <a:off x="1053333" y="4780360"/>
            <a:ext cx="238095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67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1B698-542D-1215-18BC-3E7EED9CCC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F693F-8AEB-1CF4-05CB-1CB188CEA8E1}"/>
              </a:ext>
            </a:extLst>
          </p:cNvPr>
          <p:cNvSpPr/>
          <p:nvPr/>
        </p:nvSpPr>
        <p:spPr bwMode="white">
          <a:xfrm>
            <a:off x="1843809" y="3874666"/>
            <a:ext cx="200000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5E6DE-2AD7-6243-E1E7-B315F3001B1E}"/>
              </a:ext>
            </a:extLst>
          </p:cNvPr>
          <p:cNvSpPr/>
          <p:nvPr/>
        </p:nvSpPr>
        <p:spPr bwMode="white">
          <a:xfrm>
            <a:off x="3881904" y="3884214"/>
            <a:ext cx="219047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C6AEB5-524E-DF1D-4212-A3A29E12390D}"/>
              </a:ext>
            </a:extLst>
          </p:cNvPr>
          <p:cNvSpPr/>
          <p:nvPr/>
        </p:nvSpPr>
        <p:spPr bwMode="white">
          <a:xfrm>
            <a:off x="5948571" y="3884214"/>
            <a:ext cx="152380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8A8477-8E73-28BF-3168-A13414C4A756}"/>
              </a:ext>
            </a:extLst>
          </p:cNvPr>
          <p:cNvSpPr/>
          <p:nvPr/>
        </p:nvSpPr>
        <p:spPr bwMode="white">
          <a:xfrm>
            <a:off x="7967619" y="3874666"/>
            <a:ext cx="200000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2A413A-54FA-2B97-A737-6D32A2FC2883}"/>
              </a:ext>
            </a:extLst>
          </p:cNvPr>
          <p:cNvSpPr/>
          <p:nvPr/>
        </p:nvSpPr>
        <p:spPr bwMode="white">
          <a:xfrm>
            <a:off x="10015238" y="3884214"/>
            <a:ext cx="200000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08986B-3342-F633-DFD0-3582C7471A62}"/>
              </a:ext>
            </a:extLst>
          </p:cNvPr>
          <p:cNvSpPr/>
          <p:nvPr/>
        </p:nvSpPr>
        <p:spPr bwMode="white">
          <a:xfrm>
            <a:off x="10344472" y="836712"/>
            <a:ext cx="1296144" cy="123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5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803CB-C988-B8CB-F09D-EA45D7071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D2317-9712-33AB-3963-045D80EDD9B9}"/>
              </a:ext>
            </a:extLst>
          </p:cNvPr>
          <p:cNvSpPr/>
          <p:nvPr/>
        </p:nvSpPr>
        <p:spPr bwMode="white">
          <a:xfrm>
            <a:off x="1500952" y="1658542"/>
            <a:ext cx="200000" cy="1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6F7F7-6C43-924B-BA07-B76D7C1D0F24}"/>
              </a:ext>
            </a:extLst>
          </p:cNvPr>
          <p:cNvSpPr/>
          <p:nvPr/>
        </p:nvSpPr>
        <p:spPr bwMode="white">
          <a:xfrm>
            <a:off x="4643809" y="1544119"/>
            <a:ext cx="342857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37EA34-7A6F-27C9-5BFA-5F50858306EA}"/>
              </a:ext>
            </a:extLst>
          </p:cNvPr>
          <p:cNvSpPr/>
          <p:nvPr/>
        </p:nvSpPr>
        <p:spPr bwMode="white">
          <a:xfrm>
            <a:off x="7862857" y="1544119"/>
            <a:ext cx="342858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6008F3-AADF-08CA-1020-78D6CF676119}"/>
              </a:ext>
            </a:extLst>
          </p:cNvPr>
          <p:cNvSpPr/>
          <p:nvPr/>
        </p:nvSpPr>
        <p:spPr bwMode="white">
          <a:xfrm>
            <a:off x="1424761" y="2926740"/>
            <a:ext cx="333333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90BCD7-B83A-33E6-E2F5-333AEAAEAE9E}"/>
              </a:ext>
            </a:extLst>
          </p:cNvPr>
          <p:cNvSpPr/>
          <p:nvPr/>
        </p:nvSpPr>
        <p:spPr bwMode="white">
          <a:xfrm>
            <a:off x="4720000" y="3041164"/>
            <a:ext cx="200000" cy="1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5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C1F10-DC67-34E8-137C-27B8754682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EFBD9-3AC3-ADBA-AF77-C49C2D2B5A10}"/>
              </a:ext>
            </a:extLst>
          </p:cNvPr>
          <p:cNvSpPr/>
          <p:nvPr/>
        </p:nvSpPr>
        <p:spPr bwMode="white">
          <a:xfrm>
            <a:off x="1453333" y="1572900"/>
            <a:ext cx="266666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FEC135-823C-CC69-B395-839009539EFD}"/>
              </a:ext>
            </a:extLst>
          </p:cNvPr>
          <p:cNvSpPr/>
          <p:nvPr/>
        </p:nvSpPr>
        <p:spPr bwMode="white">
          <a:xfrm>
            <a:off x="1472380" y="2564864"/>
            <a:ext cx="228571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A578A-58ED-B6A8-0E19-DD8258355F7D}"/>
              </a:ext>
            </a:extLst>
          </p:cNvPr>
          <p:cNvSpPr/>
          <p:nvPr/>
        </p:nvSpPr>
        <p:spPr bwMode="white">
          <a:xfrm>
            <a:off x="1481904" y="3566365"/>
            <a:ext cx="219047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2AA9EC-8530-7AA2-61B2-82313BEF174F}"/>
              </a:ext>
            </a:extLst>
          </p:cNvPr>
          <p:cNvSpPr/>
          <p:nvPr/>
        </p:nvSpPr>
        <p:spPr bwMode="white">
          <a:xfrm>
            <a:off x="1481904" y="4567866"/>
            <a:ext cx="219047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C76A93-C43D-56C3-15F8-D5CD81FFEACF}"/>
              </a:ext>
            </a:extLst>
          </p:cNvPr>
          <p:cNvSpPr/>
          <p:nvPr/>
        </p:nvSpPr>
        <p:spPr bwMode="white">
          <a:xfrm>
            <a:off x="1453333" y="5063848"/>
            <a:ext cx="266666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6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650C6-3779-CCE6-1D1B-9F440E79C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A33E3-A278-2DC5-2783-2258C1F96CB8}"/>
              </a:ext>
            </a:extLst>
          </p:cNvPr>
          <p:cNvSpPr/>
          <p:nvPr/>
        </p:nvSpPr>
        <p:spPr bwMode="white">
          <a:xfrm>
            <a:off x="1472380" y="1592242"/>
            <a:ext cx="228571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7C854A-95EE-9EA8-D857-3EA2ADCF4B42}"/>
              </a:ext>
            </a:extLst>
          </p:cNvPr>
          <p:cNvSpPr/>
          <p:nvPr/>
        </p:nvSpPr>
        <p:spPr bwMode="white">
          <a:xfrm>
            <a:off x="1472380" y="2594173"/>
            <a:ext cx="228571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BFFF61-D94C-4520-FFDC-386F6BD4A2F0}"/>
              </a:ext>
            </a:extLst>
          </p:cNvPr>
          <p:cNvSpPr/>
          <p:nvPr/>
        </p:nvSpPr>
        <p:spPr bwMode="white">
          <a:xfrm>
            <a:off x="1453333" y="3586562"/>
            <a:ext cx="266666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26C2BE-FE77-0A49-9B86-AD88FF384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097546"/>
            <a:ext cx="10800000" cy="48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13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E08ED-6A83-C973-B4B1-6F8DAF2AC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F2C8D-04CF-C9DE-0BB6-D4449BADA98F}"/>
              </a:ext>
            </a:extLst>
          </p:cNvPr>
          <p:cNvSpPr/>
          <p:nvPr/>
        </p:nvSpPr>
        <p:spPr bwMode="white">
          <a:xfrm>
            <a:off x="1034285" y="1105550"/>
            <a:ext cx="228571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132C1-05C9-9C95-3517-A08D49A32AFB}"/>
              </a:ext>
            </a:extLst>
          </p:cNvPr>
          <p:cNvSpPr/>
          <p:nvPr/>
        </p:nvSpPr>
        <p:spPr bwMode="white">
          <a:xfrm>
            <a:off x="1043809" y="2116718"/>
            <a:ext cx="219047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AA59C-B22A-23FC-754B-F576D37FF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9B443-0E8B-0AFE-2E05-EDF033077CC1}"/>
              </a:ext>
            </a:extLst>
          </p:cNvPr>
          <p:cNvSpPr/>
          <p:nvPr/>
        </p:nvSpPr>
        <p:spPr bwMode="white">
          <a:xfrm>
            <a:off x="2495600" y="3890680"/>
            <a:ext cx="1728192" cy="40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133A9-F920-F172-FA50-87AAC3B5DF4A}"/>
              </a:ext>
            </a:extLst>
          </p:cNvPr>
          <p:cNvSpPr/>
          <p:nvPr/>
        </p:nvSpPr>
        <p:spPr bwMode="white">
          <a:xfrm>
            <a:off x="6240016" y="3890680"/>
            <a:ext cx="2808311" cy="40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31E5A-6F4F-CA5C-4226-A079EDADA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7EFE2-C532-D881-1C17-1E976066A630}"/>
              </a:ext>
            </a:extLst>
          </p:cNvPr>
          <p:cNvSpPr/>
          <p:nvPr/>
        </p:nvSpPr>
        <p:spPr bwMode="white">
          <a:xfrm>
            <a:off x="1491428" y="1563733"/>
            <a:ext cx="219047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9B338-4396-5514-4857-0290491BBC51}"/>
              </a:ext>
            </a:extLst>
          </p:cNvPr>
          <p:cNvSpPr/>
          <p:nvPr/>
        </p:nvSpPr>
        <p:spPr bwMode="white">
          <a:xfrm>
            <a:off x="1491428" y="3081244"/>
            <a:ext cx="219047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16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45600-EB90-E3DF-FEB5-3D6EC5AEB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0FD4D-EFF2-CDE9-9AEF-DC460516FBBD}"/>
              </a:ext>
            </a:extLst>
          </p:cNvPr>
          <p:cNvSpPr/>
          <p:nvPr/>
        </p:nvSpPr>
        <p:spPr bwMode="white">
          <a:xfrm>
            <a:off x="1015238" y="1038766"/>
            <a:ext cx="257142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B3B45-B720-5AE9-7691-CDE1F0F825B8}"/>
              </a:ext>
            </a:extLst>
          </p:cNvPr>
          <p:cNvSpPr/>
          <p:nvPr/>
        </p:nvSpPr>
        <p:spPr bwMode="white">
          <a:xfrm>
            <a:off x="1015238" y="2049806"/>
            <a:ext cx="257142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746698-7719-F34C-5686-906884038918}"/>
              </a:ext>
            </a:extLst>
          </p:cNvPr>
          <p:cNvSpPr/>
          <p:nvPr/>
        </p:nvSpPr>
        <p:spPr bwMode="white">
          <a:xfrm>
            <a:off x="1043809" y="3556827"/>
            <a:ext cx="219047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1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