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8A5E442-B9E7-9BF5-2BDC-7D9F51B177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353" y="2852936"/>
            <a:ext cx="5897294" cy="6536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2C3E8A-EEAB-2A49-DAD9-55B5D54AF4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65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09C008-3F00-F365-2831-6AD601BB6F71}"/>
              </a:ext>
            </a:extLst>
          </p:cNvPr>
          <p:cNvSpPr/>
          <p:nvPr/>
        </p:nvSpPr>
        <p:spPr bwMode="white">
          <a:xfrm>
            <a:off x="1347532" y="3296359"/>
            <a:ext cx="262885" cy="35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3F543E-49BB-6638-2AB0-195D137426B3}"/>
              </a:ext>
            </a:extLst>
          </p:cNvPr>
          <p:cNvSpPr/>
          <p:nvPr/>
        </p:nvSpPr>
        <p:spPr bwMode="white">
          <a:xfrm>
            <a:off x="1296651" y="4229496"/>
            <a:ext cx="339206" cy="35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9068DE7-A154-C7E1-B8AC-A9538AE2D3EF}"/>
              </a:ext>
            </a:extLst>
          </p:cNvPr>
          <p:cNvSpPr/>
          <p:nvPr/>
        </p:nvSpPr>
        <p:spPr bwMode="white">
          <a:xfrm>
            <a:off x="1347532" y="5171116"/>
            <a:ext cx="262885" cy="35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81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5043C7-5786-9345-31AE-9B00BF88CA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A0DC8D-373E-E649-5068-9710AE899197}"/>
              </a:ext>
            </a:extLst>
          </p:cNvPr>
          <p:cNvSpPr/>
          <p:nvPr/>
        </p:nvSpPr>
        <p:spPr bwMode="white">
          <a:xfrm>
            <a:off x="1348571" y="1324677"/>
            <a:ext cx="380952" cy="40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1BAC39-7E82-A7D6-741E-2B014451C852}"/>
              </a:ext>
            </a:extLst>
          </p:cNvPr>
          <p:cNvSpPr/>
          <p:nvPr/>
        </p:nvSpPr>
        <p:spPr bwMode="white">
          <a:xfrm>
            <a:off x="1405714" y="2382710"/>
            <a:ext cx="304761" cy="40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6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2956C1-BAE0-B23D-C812-3F2C495722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8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891ED69-7162-9AF2-1670-3D268CF67A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3676554"/>
            <a:ext cx="3178129" cy="119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6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71EF2D-DFA5-5C74-4C34-ACA3C57AF5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1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D3DC033-19E7-D211-5D55-8E391BFA59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2992" y="2368260"/>
            <a:ext cx="3178129" cy="119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86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99731-25F3-3272-EAC6-3CCB1E29BA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4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D54DEEB-D517-89F1-D077-59334B9024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7149" y="1431826"/>
            <a:ext cx="3178129" cy="119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13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DB137D-2A93-4D9D-BC92-3523F429D1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9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9C25A16-9B38-D89A-6F64-FE1606A87F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5326" y="1844824"/>
            <a:ext cx="3178129" cy="119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04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075CCD-A96E-D00E-95F8-E3C97CE090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6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A3E9C6B-D187-E834-8D7C-B446F982DA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9412" y="1340768"/>
            <a:ext cx="3178129" cy="119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72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8A900D-8E1A-924A-9834-093ABA322D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360"/>
            <a:ext cx="975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A671A8-6FDD-1F9C-D067-A809420C832B}"/>
              </a:ext>
            </a:extLst>
          </p:cNvPr>
          <p:cNvSpPr/>
          <p:nvPr/>
        </p:nvSpPr>
        <p:spPr bwMode="white">
          <a:xfrm>
            <a:off x="2974031" y="5205682"/>
            <a:ext cx="318317" cy="36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DC0EEC-3B35-344F-66EC-228449B00E2C}"/>
              </a:ext>
            </a:extLst>
          </p:cNvPr>
          <p:cNvSpPr/>
          <p:nvPr/>
        </p:nvSpPr>
        <p:spPr bwMode="white">
          <a:xfrm>
            <a:off x="4625841" y="5197073"/>
            <a:ext cx="344126" cy="37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2F5F80-F32B-C337-DB2B-0058F892526B}"/>
              </a:ext>
            </a:extLst>
          </p:cNvPr>
          <p:cNvSpPr/>
          <p:nvPr/>
        </p:nvSpPr>
        <p:spPr bwMode="white">
          <a:xfrm>
            <a:off x="6303460" y="5205682"/>
            <a:ext cx="292507" cy="36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E70FBE-3171-2619-2919-7AAFBACBE8A6}"/>
              </a:ext>
            </a:extLst>
          </p:cNvPr>
          <p:cNvSpPr/>
          <p:nvPr/>
        </p:nvSpPr>
        <p:spPr bwMode="white">
          <a:xfrm>
            <a:off x="7946666" y="5205682"/>
            <a:ext cx="275301" cy="36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0B6708-94C7-6877-9224-A1DECF4B3F4A}"/>
              </a:ext>
            </a:extLst>
          </p:cNvPr>
          <p:cNvSpPr/>
          <p:nvPr/>
        </p:nvSpPr>
        <p:spPr bwMode="white">
          <a:xfrm>
            <a:off x="9572666" y="5205682"/>
            <a:ext cx="120444" cy="36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37F589-D92C-AB34-045F-452C43E0079B}"/>
              </a:ext>
            </a:extLst>
          </p:cNvPr>
          <p:cNvSpPr/>
          <p:nvPr/>
        </p:nvSpPr>
        <p:spPr bwMode="white">
          <a:xfrm>
            <a:off x="2741746" y="5980570"/>
            <a:ext cx="395746" cy="36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0CCE5B-8C6B-A73F-60A2-981ED63685D0}"/>
              </a:ext>
            </a:extLst>
          </p:cNvPr>
          <p:cNvSpPr/>
          <p:nvPr/>
        </p:nvSpPr>
        <p:spPr bwMode="white">
          <a:xfrm>
            <a:off x="4470984" y="5980570"/>
            <a:ext cx="344126" cy="36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BC7EC42-CD5B-C017-7998-5DC84AE5035D}"/>
              </a:ext>
            </a:extLst>
          </p:cNvPr>
          <p:cNvSpPr/>
          <p:nvPr/>
        </p:nvSpPr>
        <p:spPr bwMode="white">
          <a:xfrm>
            <a:off x="6148603" y="5971960"/>
            <a:ext cx="369936" cy="37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224AB88-2358-1F74-AE30-045E8244522D}"/>
              </a:ext>
            </a:extLst>
          </p:cNvPr>
          <p:cNvSpPr/>
          <p:nvPr/>
        </p:nvSpPr>
        <p:spPr bwMode="white">
          <a:xfrm>
            <a:off x="7886444" y="5980570"/>
            <a:ext cx="326921" cy="36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8A6D193-A251-AB61-E504-7824AA51B99D}"/>
              </a:ext>
            </a:extLst>
          </p:cNvPr>
          <p:cNvSpPr/>
          <p:nvPr/>
        </p:nvSpPr>
        <p:spPr bwMode="white">
          <a:xfrm>
            <a:off x="9538253" y="5980570"/>
            <a:ext cx="283904" cy="36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46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A48AA2-086E-43B8-2A26-EEA8E23C7F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3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8EC680-CD75-2F92-A6E6-B5E567F42FC1}"/>
              </a:ext>
            </a:extLst>
          </p:cNvPr>
          <p:cNvSpPr/>
          <p:nvPr/>
        </p:nvSpPr>
        <p:spPr bwMode="white">
          <a:xfrm>
            <a:off x="1348571" y="3058658"/>
            <a:ext cx="438095" cy="3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623A83-C497-CC5C-12AC-3A91B03E59A7}"/>
              </a:ext>
            </a:extLst>
          </p:cNvPr>
          <p:cNvSpPr/>
          <p:nvPr/>
        </p:nvSpPr>
        <p:spPr bwMode="white">
          <a:xfrm>
            <a:off x="1405714" y="3916189"/>
            <a:ext cx="352380" cy="4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064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0526C5-614C-C9DA-3B12-F4376DA7A0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F516A0-AB52-4E1A-4B28-4F5BE0460E21}"/>
              </a:ext>
            </a:extLst>
          </p:cNvPr>
          <p:cNvSpPr/>
          <p:nvPr/>
        </p:nvSpPr>
        <p:spPr bwMode="white">
          <a:xfrm>
            <a:off x="1329523" y="1057723"/>
            <a:ext cx="438095" cy="4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B28E64-36CA-6C42-E02E-A9B3BAE35C9C}"/>
              </a:ext>
            </a:extLst>
          </p:cNvPr>
          <p:cNvSpPr/>
          <p:nvPr/>
        </p:nvSpPr>
        <p:spPr bwMode="white">
          <a:xfrm>
            <a:off x="1367619" y="2772189"/>
            <a:ext cx="371428" cy="40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EBE294-375D-1630-4C8F-EBA235766F7B}"/>
              </a:ext>
            </a:extLst>
          </p:cNvPr>
          <p:cNvSpPr/>
          <p:nvPr/>
        </p:nvSpPr>
        <p:spPr bwMode="white">
          <a:xfrm>
            <a:off x="1367619" y="4486656"/>
            <a:ext cx="371428" cy="41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37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25F470-9450-35A3-A02A-B8F6FD183A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CCC4A8-3B29-B282-4969-1977067EB079}"/>
              </a:ext>
            </a:extLst>
          </p:cNvPr>
          <p:cNvSpPr/>
          <p:nvPr/>
        </p:nvSpPr>
        <p:spPr bwMode="white">
          <a:xfrm>
            <a:off x="1348571" y="2286932"/>
            <a:ext cx="438095" cy="40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91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3503DA-F363-2958-3281-B8BA483D48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199517-3C15-18D5-A0BA-D6D533129068}"/>
              </a:ext>
            </a:extLst>
          </p:cNvPr>
          <p:cNvSpPr/>
          <p:nvPr/>
        </p:nvSpPr>
        <p:spPr bwMode="white">
          <a:xfrm>
            <a:off x="1386666" y="1124615"/>
            <a:ext cx="342857" cy="40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557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538D84-6EEC-7D7A-9092-82A9BDF368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3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7D2915-F06E-56FE-5A20-BD31976E0533}"/>
              </a:ext>
            </a:extLst>
          </p:cNvPr>
          <p:cNvSpPr/>
          <p:nvPr/>
        </p:nvSpPr>
        <p:spPr bwMode="white">
          <a:xfrm>
            <a:off x="1386666" y="1114999"/>
            <a:ext cx="342857" cy="3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48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A459A6-CCE2-FE7C-00FD-14DC7615E9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1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4465B2-00F8-6C55-4997-6DAE7EBA491F}"/>
              </a:ext>
            </a:extLst>
          </p:cNvPr>
          <p:cNvSpPr/>
          <p:nvPr/>
        </p:nvSpPr>
        <p:spPr bwMode="white">
          <a:xfrm>
            <a:off x="1329523" y="1181742"/>
            <a:ext cx="438095" cy="40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09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D7A716-ED92-6527-09D4-F369CEA1E3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3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15832B-1677-CDDE-DFF8-32F39DAB0C25}"/>
              </a:ext>
            </a:extLst>
          </p:cNvPr>
          <p:cNvSpPr/>
          <p:nvPr/>
        </p:nvSpPr>
        <p:spPr bwMode="white">
          <a:xfrm>
            <a:off x="1320000" y="1153347"/>
            <a:ext cx="447619" cy="39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762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2023-12-27T14:25:01Z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