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72" r:id="rId3"/>
    <p:sldId id="371" r:id="rId4"/>
    <p:sldId id="370" r:id="rId5"/>
    <p:sldId id="369" r:id="rId6"/>
    <p:sldId id="368" r:id="rId7"/>
    <p:sldId id="367" r:id="rId8"/>
    <p:sldId id="366" r:id="rId9"/>
    <p:sldId id="365" r:id="rId10"/>
    <p:sldId id="364" r:id="rId11"/>
    <p:sldId id="363" r:id="rId12"/>
    <p:sldId id="362" r:id="rId13"/>
    <p:sldId id="360" r:id="rId14"/>
    <p:sldId id="359" r:id="rId15"/>
    <p:sldId id="358" r:id="rId16"/>
    <p:sldId id="357" r:id="rId17"/>
    <p:sldId id="356" r:id="rId18"/>
    <p:sldId id="355" r:id="rId19"/>
    <p:sldId id="354" r:id="rId20"/>
    <p:sldId id="353" r:id="rId21"/>
    <p:sldId id="352" r:id="rId22"/>
    <p:sldId id="351" r:id="rId23"/>
    <p:sldId id="350" r:id="rId24"/>
    <p:sldId id="348" r:id="rId25"/>
    <p:sldId id="347" r:id="rId26"/>
    <p:sldId id="346" r:id="rId27"/>
    <p:sldId id="345" r:id="rId28"/>
    <p:sldId id="344" r:id="rId29"/>
    <p:sldId id="343" r:id="rId30"/>
    <p:sldId id="342" r:id="rId31"/>
    <p:sldId id="341" r:id="rId32"/>
    <p:sldId id="340" r:id="rId33"/>
    <p:sldId id="339" r:id="rId34"/>
    <p:sldId id="338" r:id="rId35"/>
    <p:sldId id="337" r:id="rId36"/>
    <p:sldId id="336" r:id="rId37"/>
    <p:sldId id="335" r:id="rId38"/>
    <p:sldId id="334" r:id="rId39"/>
    <p:sldId id="333" r:id="rId40"/>
    <p:sldId id="332" r:id="rId41"/>
    <p:sldId id="331" r:id="rId42"/>
    <p:sldId id="330" r:id="rId43"/>
    <p:sldId id="329" r:id="rId44"/>
    <p:sldId id="328" r:id="rId45"/>
    <p:sldId id="327" r:id="rId46"/>
    <p:sldId id="326" r:id="rId47"/>
    <p:sldId id="325" r:id="rId48"/>
  </p:sldIdLst>
  <p:sldSz cx="12192000" cy="6858000"/>
  <p:notesSz cx="6858000" cy="9144000"/>
  <p:custDataLst>
    <p:tags r:id="rId4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14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E020CF1-C16F-8AC6-C47F-70FA9FFC67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4093" y="3016229"/>
            <a:ext cx="9023814" cy="82554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6AF86D-038E-42F9-F2EC-EB989F1638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0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07A054-CC25-D71B-DA67-4E0977C5240F}"/>
              </a:ext>
            </a:extLst>
          </p:cNvPr>
          <p:cNvSpPr/>
          <p:nvPr/>
        </p:nvSpPr>
        <p:spPr bwMode="white">
          <a:xfrm>
            <a:off x="1396190" y="1286607"/>
            <a:ext cx="314285" cy="266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603B919-5ED7-08FC-1298-3B968C4A0CA3}"/>
              </a:ext>
            </a:extLst>
          </p:cNvPr>
          <p:cNvSpPr/>
          <p:nvPr/>
        </p:nvSpPr>
        <p:spPr bwMode="white">
          <a:xfrm>
            <a:off x="1396190" y="3078917"/>
            <a:ext cx="314285" cy="266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706CC5F-AE79-6CB9-352C-C61837673ED8}"/>
              </a:ext>
            </a:extLst>
          </p:cNvPr>
          <p:cNvSpPr/>
          <p:nvPr/>
        </p:nvSpPr>
        <p:spPr bwMode="white">
          <a:xfrm>
            <a:off x="1253333" y="4661489"/>
            <a:ext cx="580952" cy="514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6639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93BEAC-B283-A29E-79AB-DF5664EE38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425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401994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21DC36-4F81-C9A1-3965-3D4AE89619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32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0706A79-77B7-2CD9-FFDF-748B0C81181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96952"/>
            <a:ext cx="10800000" cy="17694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391807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BB3EC8-5082-0059-CB78-61DABE6660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917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6B7781-4602-3C79-BD18-EB39C1357B4B}"/>
              </a:ext>
            </a:extLst>
          </p:cNvPr>
          <p:cNvSpPr/>
          <p:nvPr/>
        </p:nvSpPr>
        <p:spPr bwMode="white">
          <a:xfrm>
            <a:off x="6793761" y="2241421"/>
            <a:ext cx="491609" cy="436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91706CF-EA04-CD99-7190-E4525AE3D432}"/>
              </a:ext>
            </a:extLst>
          </p:cNvPr>
          <p:cNvSpPr/>
          <p:nvPr/>
        </p:nvSpPr>
        <p:spPr bwMode="white">
          <a:xfrm>
            <a:off x="7800769" y="3130016"/>
            <a:ext cx="483680" cy="436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14C2E37-6F23-0732-AF45-48EC3CEF36B4}"/>
              </a:ext>
            </a:extLst>
          </p:cNvPr>
          <p:cNvSpPr/>
          <p:nvPr/>
        </p:nvSpPr>
        <p:spPr bwMode="white">
          <a:xfrm>
            <a:off x="4644950" y="4018611"/>
            <a:ext cx="483680" cy="436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1A62AE5-B0AB-92D3-3287-A48A45778AD9}"/>
              </a:ext>
            </a:extLst>
          </p:cNvPr>
          <p:cNvSpPr/>
          <p:nvPr/>
        </p:nvSpPr>
        <p:spPr bwMode="white">
          <a:xfrm>
            <a:off x="5802612" y="4899272"/>
            <a:ext cx="491609" cy="436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F494AFE-79D1-619A-B99A-7C40DA759272}"/>
              </a:ext>
            </a:extLst>
          </p:cNvPr>
          <p:cNvSpPr/>
          <p:nvPr/>
        </p:nvSpPr>
        <p:spPr bwMode="white">
          <a:xfrm>
            <a:off x="8791918" y="5787867"/>
            <a:ext cx="491608" cy="436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2742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9D9EA3-41A4-9207-FE4A-03B0A8B5A9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8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277301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D989A8-00C7-9AF8-83B7-521043520D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718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908548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80E5A7-F082-A9EF-B1DA-918820108B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1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6BA66E-8CED-BD52-18BD-071F7CA030C3}"/>
              </a:ext>
            </a:extLst>
          </p:cNvPr>
          <p:cNvSpPr/>
          <p:nvPr/>
        </p:nvSpPr>
        <p:spPr bwMode="white">
          <a:xfrm>
            <a:off x="1367619" y="1162682"/>
            <a:ext cx="371428" cy="409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ACBE727-59D3-DA90-0300-F40D633D52D0}"/>
              </a:ext>
            </a:extLst>
          </p:cNvPr>
          <p:cNvSpPr/>
          <p:nvPr/>
        </p:nvSpPr>
        <p:spPr bwMode="white">
          <a:xfrm>
            <a:off x="1329523" y="3927581"/>
            <a:ext cx="438095" cy="400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4712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E33C9D-2D7C-4F18-3115-A085757DB9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9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10FCEE-B3AF-D57B-69BC-5E66A71428A7}"/>
              </a:ext>
            </a:extLst>
          </p:cNvPr>
          <p:cNvSpPr/>
          <p:nvPr/>
        </p:nvSpPr>
        <p:spPr bwMode="white">
          <a:xfrm>
            <a:off x="1386666" y="1210285"/>
            <a:ext cx="342857" cy="400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8947BA0-0849-5C20-F729-0574066B6F85}"/>
              </a:ext>
            </a:extLst>
          </p:cNvPr>
          <p:cNvSpPr/>
          <p:nvPr/>
        </p:nvSpPr>
        <p:spPr bwMode="white">
          <a:xfrm>
            <a:off x="1386666" y="3983929"/>
            <a:ext cx="342857" cy="390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0364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67B9C4-C9FC-82BC-F88E-4AF4D3FAEC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77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228BAF-9106-83E8-F905-ADF7DC36324E}"/>
              </a:ext>
            </a:extLst>
          </p:cNvPr>
          <p:cNvSpPr/>
          <p:nvPr/>
        </p:nvSpPr>
        <p:spPr bwMode="white">
          <a:xfrm>
            <a:off x="1367619" y="1239568"/>
            <a:ext cx="371428" cy="410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436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F685BC-1891-9B4B-043C-AC4BAF832B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5780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474596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E82838-5B52-EC74-4B78-98493C13C5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4396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EE9F45C-F184-899E-C37D-FD233E68C374}"/>
              </a:ext>
            </a:extLst>
          </p:cNvPr>
          <p:cNvSpPr/>
          <p:nvPr/>
        </p:nvSpPr>
        <p:spPr bwMode="white">
          <a:xfrm>
            <a:off x="2650745" y="5919692"/>
            <a:ext cx="204431" cy="238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BD42FFE-B53C-35D1-4196-7F56B175B76A}"/>
              </a:ext>
            </a:extLst>
          </p:cNvPr>
          <p:cNvSpPr/>
          <p:nvPr/>
        </p:nvSpPr>
        <p:spPr bwMode="white">
          <a:xfrm>
            <a:off x="3547974" y="5919692"/>
            <a:ext cx="187395" cy="238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CE1911F-3E6B-3DB2-C95D-263B6D3BE332}"/>
              </a:ext>
            </a:extLst>
          </p:cNvPr>
          <p:cNvSpPr/>
          <p:nvPr/>
        </p:nvSpPr>
        <p:spPr bwMode="white">
          <a:xfrm>
            <a:off x="4399773" y="5919692"/>
            <a:ext cx="261218" cy="238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97E00DF-2465-B679-871C-DDD7EE11135E}"/>
              </a:ext>
            </a:extLst>
          </p:cNvPr>
          <p:cNvSpPr/>
          <p:nvPr/>
        </p:nvSpPr>
        <p:spPr bwMode="white">
          <a:xfrm>
            <a:off x="5308359" y="5919692"/>
            <a:ext cx="232825" cy="238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497A57D-8D39-2CC6-E428-0C45E603E9D3}"/>
              </a:ext>
            </a:extLst>
          </p:cNvPr>
          <p:cNvSpPr/>
          <p:nvPr/>
        </p:nvSpPr>
        <p:spPr bwMode="white">
          <a:xfrm>
            <a:off x="6233981" y="5914011"/>
            <a:ext cx="221467" cy="249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3225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2725395A-35FC-CBA6-627D-A4668E5CDD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025045"/>
            <a:ext cx="4939879" cy="5653909"/>
          </a:xfrm>
          <a:prstGeom prst="rect">
            <a:avLst/>
          </a:prstGeom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D422E5B9-4227-13F3-8465-1C7072C66FF9}"/>
              </a:ext>
            </a:extLst>
          </p:cNvPr>
          <p:cNvCxnSpPr>
            <a:cxnSpLocks/>
          </p:cNvCxnSpPr>
          <p:nvPr/>
        </p:nvCxnSpPr>
        <p:spPr>
          <a:xfrm>
            <a:off x="1919536" y="1628800"/>
            <a:ext cx="2088232" cy="1008112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31D271FB-241C-17F5-A51E-497DF002B8DB}"/>
              </a:ext>
            </a:extLst>
          </p:cNvPr>
          <p:cNvCxnSpPr>
            <a:cxnSpLocks/>
          </p:cNvCxnSpPr>
          <p:nvPr/>
        </p:nvCxnSpPr>
        <p:spPr>
          <a:xfrm>
            <a:off x="1919536" y="2736611"/>
            <a:ext cx="2088232" cy="2204557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D6B31FE9-2F50-EF6F-78B0-8F5D45269DE9}"/>
              </a:ext>
            </a:extLst>
          </p:cNvPr>
          <p:cNvCxnSpPr>
            <a:cxnSpLocks/>
          </p:cNvCxnSpPr>
          <p:nvPr/>
        </p:nvCxnSpPr>
        <p:spPr>
          <a:xfrm>
            <a:off x="1887740" y="3789040"/>
            <a:ext cx="2120028" cy="2376264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78CF69F7-365E-5A66-2ECB-8298D600C6E0}"/>
              </a:ext>
            </a:extLst>
          </p:cNvPr>
          <p:cNvCxnSpPr>
            <a:cxnSpLocks/>
          </p:cNvCxnSpPr>
          <p:nvPr/>
        </p:nvCxnSpPr>
        <p:spPr>
          <a:xfrm flipV="1">
            <a:off x="1935148" y="1628800"/>
            <a:ext cx="2072620" cy="3312368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FE36B336-ACAE-8557-3A78-00BACFCC9560}"/>
              </a:ext>
            </a:extLst>
          </p:cNvPr>
          <p:cNvCxnSpPr>
            <a:cxnSpLocks/>
          </p:cNvCxnSpPr>
          <p:nvPr/>
        </p:nvCxnSpPr>
        <p:spPr>
          <a:xfrm flipV="1">
            <a:off x="2279576" y="3717032"/>
            <a:ext cx="1759988" cy="2448272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0269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971DD2-B727-5C3B-20CC-5F3E11E300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660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2746015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632A44-5C09-28BE-1633-E4BBA330CD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39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6510851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A200A0-651B-F470-B489-B92DFE10B9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64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3072B8-66E3-D383-EA26-C0EAFD181799}"/>
              </a:ext>
            </a:extLst>
          </p:cNvPr>
          <p:cNvSpPr/>
          <p:nvPr/>
        </p:nvSpPr>
        <p:spPr bwMode="white">
          <a:xfrm>
            <a:off x="1396190" y="1181801"/>
            <a:ext cx="304761" cy="400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D8B790-E706-4FC2-536B-EC51CE777D89}"/>
              </a:ext>
            </a:extLst>
          </p:cNvPr>
          <p:cNvSpPr/>
          <p:nvPr/>
        </p:nvSpPr>
        <p:spPr bwMode="white">
          <a:xfrm>
            <a:off x="1348571" y="2106834"/>
            <a:ext cx="380952" cy="390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3872823-0562-E979-B993-12D210176AE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51521"/>
            <a:ext cx="10800000" cy="3554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3CFAD8C-8114-ED10-220A-73900CD9ED95}"/>
              </a:ext>
            </a:extLst>
          </p:cNvPr>
          <p:cNvSpPr/>
          <p:nvPr/>
        </p:nvSpPr>
        <p:spPr bwMode="white">
          <a:xfrm>
            <a:off x="1348571" y="3104007"/>
            <a:ext cx="380952" cy="400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3DA3B56-CE6E-B7FB-1D9F-8325D2F091A9}"/>
              </a:ext>
            </a:extLst>
          </p:cNvPr>
          <p:cNvSpPr/>
          <p:nvPr/>
        </p:nvSpPr>
        <p:spPr bwMode="white">
          <a:xfrm>
            <a:off x="1396190" y="4018924"/>
            <a:ext cx="304761" cy="400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0669B6A-1C92-3E59-547A-1E0F783A1B80}"/>
              </a:ext>
            </a:extLst>
          </p:cNvPr>
          <p:cNvSpPr/>
          <p:nvPr/>
        </p:nvSpPr>
        <p:spPr bwMode="white">
          <a:xfrm>
            <a:off x="1348571" y="5848758"/>
            <a:ext cx="380952" cy="400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9564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39F832-B0FC-AE3E-2DD5-9255B68490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26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8416108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C9E2D2-2567-0360-C4FD-37582FE3BF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0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5822713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D447DD-03FE-2FAB-1CEA-1ABD0871E6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1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9568023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BF7987-2438-AF94-6244-D6ECEC5BE6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2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7D0B4A3-017A-256A-8D4E-B3E41E61EBE6}"/>
              </a:ext>
            </a:extLst>
          </p:cNvPr>
          <p:cNvSpPr/>
          <p:nvPr/>
        </p:nvSpPr>
        <p:spPr bwMode="white">
          <a:xfrm>
            <a:off x="1991544" y="2132856"/>
            <a:ext cx="9433048" cy="1050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DB6F01D-89D2-4F4A-C7ED-98D96AFF5341}"/>
              </a:ext>
            </a:extLst>
          </p:cNvPr>
          <p:cNvSpPr/>
          <p:nvPr/>
        </p:nvSpPr>
        <p:spPr bwMode="white">
          <a:xfrm>
            <a:off x="1262857" y="3917028"/>
            <a:ext cx="1971428" cy="314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4303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7E97D5-03DE-8B77-7281-A049B94C80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67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E674448-825B-E9B5-471E-96AB588ED204}"/>
              </a:ext>
            </a:extLst>
          </p:cNvPr>
          <p:cNvSpPr/>
          <p:nvPr/>
        </p:nvSpPr>
        <p:spPr bwMode="white">
          <a:xfrm>
            <a:off x="1967619" y="2326916"/>
            <a:ext cx="7944805" cy="906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387188D-91EC-6DB9-0A66-EBC45647F288}"/>
              </a:ext>
            </a:extLst>
          </p:cNvPr>
          <p:cNvSpPr/>
          <p:nvPr/>
        </p:nvSpPr>
        <p:spPr bwMode="white">
          <a:xfrm>
            <a:off x="1559496" y="4365104"/>
            <a:ext cx="9577063" cy="906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3844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9900AE-BDC0-8411-32B9-643DE4F598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4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440131C-75BB-8211-44C4-6238F42AD4ED}"/>
              </a:ext>
            </a:extLst>
          </p:cNvPr>
          <p:cNvSpPr/>
          <p:nvPr/>
        </p:nvSpPr>
        <p:spPr bwMode="white">
          <a:xfrm>
            <a:off x="1847528" y="2060848"/>
            <a:ext cx="4464496" cy="936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DB8C070-C786-7447-322B-120DD3330CFC}"/>
              </a:ext>
            </a:extLst>
          </p:cNvPr>
          <p:cNvSpPr/>
          <p:nvPr/>
        </p:nvSpPr>
        <p:spPr bwMode="white">
          <a:xfrm>
            <a:off x="1847528" y="4365104"/>
            <a:ext cx="4896544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3550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048066-DA4F-81DF-631F-E9D147C93E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878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0F87D57-52DA-BE85-6B32-2EC4DC97616C}"/>
              </a:ext>
            </a:extLst>
          </p:cNvPr>
          <p:cNvSpPr/>
          <p:nvPr/>
        </p:nvSpPr>
        <p:spPr bwMode="white">
          <a:xfrm>
            <a:off x="7488425" y="1878468"/>
            <a:ext cx="1248128" cy="678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484AC46-EBB4-4D33-F8C6-C3FC04FAB368}"/>
              </a:ext>
            </a:extLst>
          </p:cNvPr>
          <p:cNvSpPr/>
          <p:nvPr/>
        </p:nvSpPr>
        <p:spPr bwMode="white">
          <a:xfrm>
            <a:off x="798453" y="3020474"/>
            <a:ext cx="952454" cy="463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FFBC2DC-32AB-F060-D6C3-B71BA7C777F7}"/>
              </a:ext>
            </a:extLst>
          </p:cNvPr>
          <p:cNvSpPr/>
          <p:nvPr/>
        </p:nvSpPr>
        <p:spPr bwMode="white">
          <a:xfrm>
            <a:off x="7238799" y="2806349"/>
            <a:ext cx="1476358" cy="678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63967D0-836F-BC32-EBFD-E7C2B100FF6A}"/>
              </a:ext>
            </a:extLst>
          </p:cNvPr>
          <p:cNvSpPr/>
          <p:nvPr/>
        </p:nvSpPr>
        <p:spPr bwMode="white">
          <a:xfrm>
            <a:off x="691471" y="3727092"/>
            <a:ext cx="1540547" cy="678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902563C-E41B-BFF4-5C82-10BBF507CEA8}"/>
              </a:ext>
            </a:extLst>
          </p:cNvPr>
          <p:cNvSpPr/>
          <p:nvPr/>
        </p:nvSpPr>
        <p:spPr bwMode="white">
          <a:xfrm>
            <a:off x="1682843" y="4783449"/>
            <a:ext cx="1172798" cy="562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98DB42E-D169-C01C-53A8-62B80709E32F}"/>
              </a:ext>
            </a:extLst>
          </p:cNvPr>
          <p:cNvSpPr/>
          <p:nvPr/>
        </p:nvSpPr>
        <p:spPr bwMode="white">
          <a:xfrm>
            <a:off x="5370171" y="4647836"/>
            <a:ext cx="3030085" cy="670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E31D7195-A8E8-5629-4864-0B0723AD7D95}"/>
              </a:ext>
            </a:extLst>
          </p:cNvPr>
          <p:cNvSpPr/>
          <p:nvPr/>
        </p:nvSpPr>
        <p:spPr bwMode="white">
          <a:xfrm>
            <a:off x="2959499" y="5504342"/>
            <a:ext cx="1483490" cy="378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295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1" grpId="0" animBg="1"/>
      <p:bldP spid="12" grpId="0" animBg="1"/>
      <p:bldP spid="13" grpId="0" animBg="1"/>
      <p:bldP spid="1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634AA6-EC9E-9268-A2BE-440C56D165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2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417EA31-B01C-2CD4-A5E7-DA2732C16CF0}"/>
              </a:ext>
            </a:extLst>
          </p:cNvPr>
          <p:cNvSpPr/>
          <p:nvPr/>
        </p:nvSpPr>
        <p:spPr bwMode="white">
          <a:xfrm>
            <a:off x="1775520" y="1988840"/>
            <a:ext cx="9577063" cy="1118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315729F-2E3E-CC01-A4EA-BC5C84C5C051}"/>
              </a:ext>
            </a:extLst>
          </p:cNvPr>
          <p:cNvSpPr/>
          <p:nvPr/>
        </p:nvSpPr>
        <p:spPr bwMode="white">
          <a:xfrm>
            <a:off x="1055440" y="3429000"/>
            <a:ext cx="9577063" cy="1021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9316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63CFB4-18F1-1F5A-491E-F126C28595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539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7633970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D40203-94BB-FC93-DB1D-1ED19341E0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01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8762353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EA7A3C-2D97-4F04-3B48-CA4028C59F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267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F15632-80EA-DD1B-2F59-AEAF506A5486}"/>
              </a:ext>
            </a:extLst>
          </p:cNvPr>
          <p:cNvSpPr/>
          <p:nvPr/>
        </p:nvSpPr>
        <p:spPr bwMode="white">
          <a:xfrm>
            <a:off x="1197890" y="2433591"/>
            <a:ext cx="265494" cy="272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9EA277-5EBA-8ED6-1310-CC36A0CCAA73}"/>
              </a:ext>
            </a:extLst>
          </p:cNvPr>
          <p:cNvSpPr/>
          <p:nvPr/>
        </p:nvSpPr>
        <p:spPr bwMode="white">
          <a:xfrm>
            <a:off x="1231076" y="3064733"/>
            <a:ext cx="212395" cy="279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EA99E2C-075E-7C5E-626A-4A3A7EDDDCF0}"/>
              </a:ext>
            </a:extLst>
          </p:cNvPr>
          <p:cNvSpPr/>
          <p:nvPr/>
        </p:nvSpPr>
        <p:spPr bwMode="white">
          <a:xfrm>
            <a:off x="1197890" y="3695875"/>
            <a:ext cx="265494" cy="279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19AD248-655C-597F-C080-74BFADBBB688}"/>
              </a:ext>
            </a:extLst>
          </p:cNvPr>
          <p:cNvSpPr/>
          <p:nvPr/>
        </p:nvSpPr>
        <p:spPr bwMode="white">
          <a:xfrm>
            <a:off x="1197890" y="4964802"/>
            <a:ext cx="265494" cy="279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E961925-9EB3-3E40-506F-07A350DBB01F}"/>
              </a:ext>
            </a:extLst>
          </p:cNvPr>
          <p:cNvSpPr/>
          <p:nvPr/>
        </p:nvSpPr>
        <p:spPr bwMode="white">
          <a:xfrm>
            <a:off x="1197890" y="6233730"/>
            <a:ext cx="265494" cy="279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007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FC67E9-4A33-BC66-090E-183EA42C62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82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CA23C2-F649-D125-1334-52FA79EEC6E9}"/>
              </a:ext>
            </a:extLst>
          </p:cNvPr>
          <p:cNvSpPr/>
          <p:nvPr/>
        </p:nvSpPr>
        <p:spPr bwMode="white">
          <a:xfrm>
            <a:off x="5167619" y="2210410"/>
            <a:ext cx="561904" cy="600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5BE4B42-C01F-0849-4C2A-79C8B3969225}"/>
              </a:ext>
            </a:extLst>
          </p:cNvPr>
          <p:cNvSpPr/>
          <p:nvPr/>
        </p:nvSpPr>
        <p:spPr bwMode="white">
          <a:xfrm>
            <a:off x="7596190" y="2391409"/>
            <a:ext cx="1257142" cy="714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6C3A799-D29A-61C1-1801-CBB381EDD5B4}"/>
              </a:ext>
            </a:extLst>
          </p:cNvPr>
          <p:cNvSpPr/>
          <p:nvPr/>
        </p:nvSpPr>
        <p:spPr bwMode="white">
          <a:xfrm>
            <a:off x="2783632" y="4437112"/>
            <a:ext cx="648072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F25A393-067B-0060-8C7D-49768F3C47D5}"/>
              </a:ext>
            </a:extLst>
          </p:cNvPr>
          <p:cNvSpPr/>
          <p:nvPr/>
        </p:nvSpPr>
        <p:spPr bwMode="white">
          <a:xfrm>
            <a:off x="4539047" y="4563390"/>
            <a:ext cx="2133017" cy="809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470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0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1568EB-C11E-1828-4400-0C83531EDF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657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4660121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32B1AA-873F-E2AB-55AD-A8C8A28122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60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6858539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74BA64-22CB-C3D0-2EA1-CFB3506CD1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0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5FBF4C-4A3D-6C5A-99B2-5798B6F759B6}"/>
              </a:ext>
            </a:extLst>
          </p:cNvPr>
          <p:cNvSpPr/>
          <p:nvPr/>
        </p:nvSpPr>
        <p:spPr bwMode="white">
          <a:xfrm>
            <a:off x="3805714" y="2248597"/>
            <a:ext cx="2638095" cy="962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834E194-28A2-908E-4713-CAAB6337ED37}"/>
              </a:ext>
            </a:extLst>
          </p:cNvPr>
          <p:cNvSpPr/>
          <p:nvPr/>
        </p:nvSpPr>
        <p:spPr bwMode="white">
          <a:xfrm>
            <a:off x="6100952" y="3573016"/>
            <a:ext cx="1867256" cy="86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637A6B1-F5AE-E63C-0467-4A86BC556002}"/>
              </a:ext>
            </a:extLst>
          </p:cNvPr>
          <p:cNvSpPr/>
          <p:nvPr/>
        </p:nvSpPr>
        <p:spPr bwMode="white">
          <a:xfrm>
            <a:off x="5663952" y="4773211"/>
            <a:ext cx="2036999" cy="962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0D5959F-2961-E93F-72BE-F6A74F1C66BA}"/>
              </a:ext>
            </a:extLst>
          </p:cNvPr>
          <p:cNvSpPr/>
          <p:nvPr/>
        </p:nvSpPr>
        <p:spPr bwMode="white">
          <a:xfrm>
            <a:off x="8904312" y="4954221"/>
            <a:ext cx="1653783" cy="781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6614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2" grpId="0" animBg="1"/>
      <p:bldP spid="1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AC4745-E3FB-2CA1-2DE9-154B913BF7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6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4307353-C773-4B35-068B-A3A031B8A26E}"/>
              </a:ext>
            </a:extLst>
          </p:cNvPr>
          <p:cNvSpPr/>
          <p:nvPr/>
        </p:nvSpPr>
        <p:spPr bwMode="white">
          <a:xfrm>
            <a:off x="1847528" y="2924944"/>
            <a:ext cx="5616623" cy="1011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F123FB2-1C59-7BAC-A717-640FE1B9D43B}"/>
              </a:ext>
            </a:extLst>
          </p:cNvPr>
          <p:cNvSpPr/>
          <p:nvPr/>
        </p:nvSpPr>
        <p:spPr bwMode="white">
          <a:xfrm>
            <a:off x="1991544" y="5157192"/>
            <a:ext cx="2736304" cy="733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6030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AF9964-DD69-7E53-8E29-DE1397DF33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5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79D25AE-4392-1B5B-D793-FC8A4D1F855F}"/>
              </a:ext>
            </a:extLst>
          </p:cNvPr>
          <p:cNvSpPr/>
          <p:nvPr/>
        </p:nvSpPr>
        <p:spPr bwMode="white">
          <a:xfrm>
            <a:off x="1847528" y="2060848"/>
            <a:ext cx="8136904" cy="106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4BD1C60-30B9-AE37-911A-6BAFAC421C03}"/>
              </a:ext>
            </a:extLst>
          </p:cNvPr>
          <p:cNvSpPr/>
          <p:nvPr/>
        </p:nvSpPr>
        <p:spPr bwMode="white">
          <a:xfrm>
            <a:off x="1919536" y="4387563"/>
            <a:ext cx="4095701" cy="697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3147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FCC844-74AC-1F22-1FF2-6B6A0A40BC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4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9379889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3B8AF7-441A-A007-A700-E7632FBABA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447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9114487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F44F90-FB8F-3F1C-C411-115FF6C390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58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637281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CF078B-FDBC-1460-CA9C-0F9D44E5BC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8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6A2EB3-4241-2FD7-FC58-402556E67873}"/>
              </a:ext>
            </a:extLst>
          </p:cNvPr>
          <p:cNvSpPr/>
          <p:nvPr/>
        </p:nvSpPr>
        <p:spPr bwMode="white">
          <a:xfrm>
            <a:off x="2900952" y="4528601"/>
            <a:ext cx="304761" cy="390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909E7F6-7282-37E4-61FD-BC271ECCC715}"/>
              </a:ext>
            </a:extLst>
          </p:cNvPr>
          <p:cNvSpPr/>
          <p:nvPr/>
        </p:nvSpPr>
        <p:spPr bwMode="white">
          <a:xfrm>
            <a:off x="5891428" y="4538136"/>
            <a:ext cx="219047" cy="381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1AEAB82-E6C0-E61E-2099-AFE9C765E55B}"/>
              </a:ext>
            </a:extLst>
          </p:cNvPr>
          <p:cNvSpPr/>
          <p:nvPr/>
        </p:nvSpPr>
        <p:spPr bwMode="white">
          <a:xfrm>
            <a:off x="8805714" y="4528601"/>
            <a:ext cx="323809" cy="400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0608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9704A6-7B7D-5C46-23B5-6CC633113F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587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9C1ED3-1F38-75B3-46BE-2A1D5914D742}"/>
              </a:ext>
            </a:extLst>
          </p:cNvPr>
          <p:cNvSpPr/>
          <p:nvPr/>
        </p:nvSpPr>
        <p:spPr bwMode="white">
          <a:xfrm>
            <a:off x="1345951" y="1929099"/>
            <a:ext cx="347750" cy="365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5CBF2B4-0FDB-6E1A-3A9F-58CCF85664A2}"/>
              </a:ext>
            </a:extLst>
          </p:cNvPr>
          <p:cNvSpPr/>
          <p:nvPr/>
        </p:nvSpPr>
        <p:spPr bwMode="white">
          <a:xfrm>
            <a:off x="1389420" y="3582271"/>
            <a:ext cx="278200" cy="365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104000D-A5E1-3C36-D7FE-9B2473C7DA85}"/>
              </a:ext>
            </a:extLst>
          </p:cNvPr>
          <p:cNvSpPr/>
          <p:nvPr/>
        </p:nvSpPr>
        <p:spPr bwMode="white">
          <a:xfrm>
            <a:off x="1389420" y="5235444"/>
            <a:ext cx="278200" cy="356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5391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5A1DE9-5A3E-6838-79DB-E43A1E4A23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495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1661755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15553F-B584-0C2F-5E0E-26C338421F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463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7852180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7F763B-F590-2FF4-9B53-D8B49F07ED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879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3942DF-C0B3-6876-90AE-19B0D1287CF7}"/>
              </a:ext>
            </a:extLst>
          </p:cNvPr>
          <p:cNvSpPr/>
          <p:nvPr/>
        </p:nvSpPr>
        <p:spPr bwMode="white">
          <a:xfrm>
            <a:off x="1294599" y="2597992"/>
            <a:ext cx="283469" cy="32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EA7A63B-D104-F60E-A7DB-E67CED8D5D4D}"/>
              </a:ext>
            </a:extLst>
          </p:cNvPr>
          <p:cNvSpPr/>
          <p:nvPr/>
        </p:nvSpPr>
        <p:spPr bwMode="white">
          <a:xfrm>
            <a:off x="1248631" y="4783877"/>
            <a:ext cx="352421" cy="32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769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3D20DD-724C-80CE-1405-B63D172A96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8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144D71-1C8F-03F1-07E9-9391ADB6EC78}"/>
              </a:ext>
            </a:extLst>
          </p:cNvPr>
          <p:cNvSpPr/>
          <p:nvPr/>
        </p:nvSpPr>
        <p:spPr bwMode="white">
          <a:xfrm>
            <a:off x="2272380" y="5110807"/>
            <a:ext cx="304761" cy="390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2E32587-75FB-896F-DBCC-73590356386F}"/>
              </a:ext>
            </a:extLst>
          </p:cNvPr>
          <p:cNvSpPr/>
          <p:nvPr/>
        </p:nvSpPr>
        <p:spPr bwMode="white">
          <a:xfrm>
            <a:off x="5500952" y="5110807"/>
            <a:ext cx="380952" cy="390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B354EEB-555D-D29C-8246-AE85EDD5B444}"/>
              </a:ext>
            </a:extLst>
          </p:cNvPr>
          <p:cNvSpPr/>
          <p:nvPr/>
        </p:nvSpPr>
        <p:spPr bwMode="white">
          <a:xfrm>
            <a:off x="8786666" y="5110807"/>
            <a:ext cx="380952" cy="390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047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8ACDBE-514F-FB55-8519-1637570B6E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3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45033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800FCA-4E28-5AC1-3D0F-E0668E1B8D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71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506915-506E-3F82-AB20-9D8B1444574A}"/>
              </a:ext>
            </a:extLst>
          </p:cNvPr>
          <p:cNvSpPr/>
          <p:nvPr/>
        </p:nvSpPr>
        <p:spPr bwMode="white">
          <a:xfrm>
            <a:off x="1329523" y="1210129"/>
            <a:ext cx="438095" cy="390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E2A085-72AC-CB03-1406-F76202636787}"/>
              </a:ext>
            </a:extLst>
          </p:cNvPr>
          <p:cNvSpPr/>
          <p:nvPr/>
        </p:nvSpPr>
        <p:spPr bwMode="white">
          <a:xfrm>
            <a:off x="1367619" y="2095969"/>
            <a:ext cx="371428" cy="419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9AF0D07-31FA-840A-589A-CB94151672E6}"/>
              </a:ext>
            </a:extLst>
          </p:cNvPr>
          <p:cNvSpPr/>
          <p:nvPr/>
        </p:nvSpPr>
        <p:spPr bwMode="white">
          <a:xfrm>
            <a:off x="1386666" y="3010384"/>
            <a:ext cx="342857" cy="400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7034760-3A9E-96A2-ABC9-BAA274BD0DD0}"/>
              </a:ext>
            </a:extLst>
          </p:cNvPr>
          <p:cNvSpPr/>
          <p:nvPr/>
        </p:nvSpPr>
        <p:spPr bwMode="white">
          <a:xfrm>
            <a:off x="1386666" y="3905749"/>
            <a:ext cx="342857" cy="400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9125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CEC8C0-1FA8-133E-FCC8-BD2DA72649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61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B80892-A7F2-14E9-6A9F-515391E9FDE1}"/>
              </a:ext>
            </a:extLst>
          </p:cNvPr>
          <p:cNvSpPr/>
          <p:nvPr/>
        </p:nvSpPr>
        <p:spPr bwMode="white">
          <a:xfrm>
            <a:off x="1358095" y="1105509"/>
            <a:ext cx="380952" cy="419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60CFB8-18CE-B972-D1E0-2FFCA949F91D}"/>
              </a:ext>
            </a:extLst>
          </p:cNvPr>
          <p:cNvSpPr/>
          <p:nvPr/>
        </p:nvSpPr>
        <p:spPr bwMode="white">
          <a:xfrm>
            <a:off x="1320000" y="2011470"/>
            <a:ext cx="447619" cy="400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B8530D5-0A85-7C41-64E0-5BC97EA1D1FA}"/>
              </a:ext>
            </a:extLst>
          </p:cNvPr>
          <p:cNvSpPr/>
          <p:nvPr/>
        </p:nvSpPr>
        <p:spPr bwMode="white">
          <a:xfrm>
            <a:off x="1320000" y="2917430"/>
            <a:ext cx="438095" cy="390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87EF38B-251C-261B-8EB9-6675658694FF}"/>
              </a:ext>
            </a:extLst>
          </p:cNvPr>
          <p:cNvSpPr/>
          <p:nvPr/>
        </p:nvSpPr>
        <p:spPr bwMode="white">
          <a:xfrm>
            <a:off x="1358095" y="3804317"/>
            <a:ext cx="380952" cy="410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4541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4A9C89-922D-93AA-14B6-51D996264B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7076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755327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4C5405-3A7B-F4B1-B0B0-CD81D9D851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6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D5382D-3F5A-95DF-208D-74A628D58BA4}"/>
              </a:ext>
            </a:extLst>
          </p:cNvPr>
          <p:cNvSpPr/>
          <p:nvPr/>
        </p:nvSpPr>
        <p:spPr bwMode="white">
          <a:xfrm>
            <a:off x="1396190" y="1238899"/>
            <a:ext cx="314285" cy="266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4354DC-2542-791B-86D9-D043954E0492}"/>
              </a:ext>
            </a:extLst>
          </p:cNvPr>
          <p:cNvSpPr/>
          <p:nvPr/>
        </p:nvSpPr>
        <p:spPr bwMode="white">
          <a:xfrm>
            <a:off x="1253333" y="2802170"/>
            <a:ext cx="580952" cy="524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3456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47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49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63</cp:revision>
  <dcterms:created xsi:type="dcterms:W3CDTF">2015-09-16T06:44:00Z</dcterms:created>
  <dcterms:modified xsi:type="dcterms:W3CDTF">2023-12-28T04:32:09Z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