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6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A04FABD-2515-33C2-74DF-B78CF1363F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6000" y="2792190"/>
            <a:ext cx="9000000" cy="6368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F2C138-2E7E-61B0-ADC1-9713843172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871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283729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839B9E-BB11-5FB1-DB26-6FC0CCFAE5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2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8618007-A8C4-B845-5230-7C2DE7EE4701}"/>
              </a:ext>
            </a:extLst>
          </p:cNvPr>
          <p:cNvSpPr/>
          <p:nvPr/>
        </p:nvSpPr>
        <p:spPr bwMode="white">
          <a:xfrm>
            <a:off x="1703512" y="1916832"/>
            <a:ext cx="5472608" cy="981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AD12712-6CB4-A313-E068-2A78A6B160BA}"/>
              </a:ext>
            </a:extLst>
          </p:cNvPr>
          <p:cNvSpPr/>
          <p:nvPr/>
        </p:nvSpPr>
        <p:spPr bwMode="white">
          <a:xfrm>
            <a:off x="1775520" y="3959197"/>
            <a:ext cx="5760640" cy="981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1659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676E1C-5BFE-B0D9-40AD-0838929A37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86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BE7AC9-CC3A-06CC-4E17-9B454147E65C}"/>
              </a:ext>
            </a:extLst>
          </p:cNvPr>
          <p:cNvSpPr/>
          <p:nvPr/>
        </p:nvSpPr>
        <p:spPr bwMode="white">
          <a:xfrm>
            <a:off x="1967618" y="1844824"/>
            <a:ext cx="3984365" cy="986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0C23CCF-7749-73E7-E6FF-83B6EBCFFCA5}"/>
              </a:ext>
            </a:extLst>
          </p:cNvPr>
          <p:cNvSpPr/>
          <p:nvPr/>
        </p:nvSpPr>
        <p:spPr bwMode="white">
          <a:xfrm>
            <a:off x="1847528" y="4077073"/>
            <a:ext cx="3096344" cy="812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9064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EF2F9153-5249-9FE9-0D67-6752C75FB9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000" y="2204864"/>
            <a:ext cx="9888496" cy="3474237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7B059CFF-6466-929A-CE9A-FC644266EAF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707"/>
          <a:stretch/>
        </p:blipFill>
        <p:spPr>
          <a:xfrm>
            <a:off x="720000" y="972001"/>
            <a:ext cx="10800000" cy="9457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78E5D807-48D8-B392-959A-D503317B846E}"/>
              </a:ext>
            </a:extLst>
          </p:cNvPr>
          <p:cNvCxnSpPr>
            <a:cxnSpLocks/>
          </p:cNvCxnSpPr>
          <p:nvPr/>
        </p:nvCxnSpPr>
        <p:spPr>
          <a:xfrm>
            <a:off x="4655840" y="2636912"/>
            <a:ext cx="2736304" cy="1800200"/>
          </a:xfrm>
          <a:prstGeom prst="line">
            <a:avLst/>
          </a:prstGeom>
          <a:ln w="19050">
            <a:solidFill>
              <a:srgbClr val="EF28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3AAD6E52-E247-C45D-56B4-AFD1E312CB93}"/>
              </a:ext>
            </a:extLst>
          </p:cNvPr>
          <p:cNvCxnSpPr>
            <a:cxnSpLocks/>
          </p:cNvCxnSpPr>
          <p:nvPr/>
        </p:nvCxnSpPr>
        <p:spPr>
          <a:xfrm>
            <a:off x="4511824" y="3572995"/>
            <a:ext cx="2736304" cy="1800200"/>
          </a:xfrm>
          <a:prstGeom prst="line">
            <a:avLst/>
          </a:prstGeom>
          <a:ln w="19050">
            <a:solidFill>
              <a:srgbClr val="EF28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3B3920AA-6FB9-6402-B4BD-FE22C19353B2}"/>
              </a:ext>
            </a:extLst>
          </p:cNvPr>
          <p:cNvCxnSpPr>
            <a:cxnSpLocks/>
          </p:cNvCxnSpPr>
          <p:nvPr/>
        </p:nvCxnSpPr>
        <p:spPr>
          <a:xfrm flipV="1">
            <a:off x="4799856" y="3429000"/>
            <a:ext cx="2592288" cy="1008112"/>
          </a:xfrm>
          <a:prstGeom prst="line">
            <a:avLst/>
          </a:prstGeom>
          <a:ln w="19050">
            <a:solidFill>
              <a:srgbClr val="EF28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8286198D-5B4A-726B-63CA-BBD2ADAE4279}"/>
              </a:ext>
            </a:extLst>
          </p:cNvPr>
          <p:cNvCxnSpPr>
            <a:cxnSpLocks/>
          </p:cNvCxnSpPr>
          <p:nvPr/>
        </p:nvCxnSpPr>
        <p:spPr>
          <a:xfrm flipV="1">
            <a:off x="5735960" y="2636912"/>
            <a:ext cx="1656184" cy="2755029"/>
          </a:xfrm>
          <a:prstGeom prst="line">
            <a:avLst/>
          </a:prstGeom>
          <a:ln w="19050">
            <a:solidFill>
              <a:srgbClr val="EF28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7422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DABA8C-B0C0-4CBA-C504-1A94909657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7352"/>
            <a:ext cx="104064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F66E713-6005-AADE-E61F-5D48F15B5AB9}"/>
              </a:ext>
            </a:extLst>
          </p:cNvPr>
          <p:cNvSpPr/>
          <p:nvPr/>
        </p:nvSpPr>
        <p:spPr bwMode="white">
          <a:xfrm>
            <a:off x="1362370" y="2307208"/>
            <a:ext cx="367068" cy="395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51A21AC-C778-2754-2B47-43B2F8195E73}"/>
              </a:ext>
            </a:extLst>
          </p:cNvPr>
          <p:cNvSpPr/>
          <p:nvPr/>
        </p:nvSpPr>
        <p:spPr bwMode="white">
          <a:xfrm>
            <a:off x="1380723" y="4135342"/>
            <a:ext cx="339538" cy="385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2786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547CB3-144D-FB53-8878-680488CE59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49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FD7E9A-197B-FEAC-21C3-7739E729B56A}"/>
              </a:ext>
            </a:extLst>
          </p:cNvPr>
          <p:cNvSpPr/>
          <p:nvPr/>
        </p:nvSpPr>
        <p:spPr bwMode="white">
          <a:xfrm>
            <a:off x="1329523" y="1248595"/>
            <a:ext cx="438095" cy="400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78114CF-5D59-3526-A831-B284B3CD793F}"/>
              </a:ext>
            </a:extLst>
          </p:cNvPr>
          <p:cNvSpPr/>
          <p:nvPr/>
        </p:nvSpPr>
        <p:spPr bwMode="white">
          <a:xfrm>
            <a:off x="1386666" y="4071779"/>
            <a:ext cx="342857" cy="391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1767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C77F53-7403-F33E-69F0-5BCB38333F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51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0CE794-97B0-F385-E7EC-9F2EA03F98E7}"/>
              </a:ext>
            </a:extLst>
          </p:cNvPr>
          <p:cNvSpPr/>
          <p:nvPr/>
        </p:nvSpPr>
        <p:spPr bwMode="white">
          <a:xfrm>
            <a:off x="1386666" y="1219733"/>
            <a:ext cx="342857" cy="400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1308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3FC124-ED6A-7B4E-2D64-DBB2332B82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551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0DB764B-182E-3F0C-2DA8-B281DC00C85E}"/>
              </a:ext>
            </a:extLst>
          </p:cNvPr>
          <p:cNvSpPr/>
          <p:nvPr/>
        </p:nvSpPr>
        <p:spPr bwMode="white">
          <a:xfrm>
            <a:off x="4793339" y="2429560"/>
            <a:ext cx="588176" cy="561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C25EE41-71F0-07E9-E74B-25578F9107E8}"/>
              </a:ext>
            </a:extLst>
          </p:cNvPr>
          <p:cNvSpPr/>
          <p:nvPr/>
        </p:nvSpPr>
        <p:spPr bwMode="white">
          <a:xfrm>
            <a:off x="4538756" y="3650048"/>
            <a:ext cx="693148" cy="643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572127E-A453-173F-F7F0-A65EDC461F00}"/>
              </a:ext>
            </a:extLst>
          </p:cNvPr>
          <p:cNvSpPr/>
          <p:nvPr/>
        </p:nvSpPr>
        <p:spPr bwMode="white">
          <a:xfrm>
            <a:off x="7365513" y="5151512"/>
            <a:ext cx="526724" cy="289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7560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FE1012-70DC-6941-A4E6-D8E364AAAC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78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16B44B-8419-2B00-D216-861E27B52A8D}"/>
              </a:ext>
            </a:extLst>
          </p:cNvPr>
          <p:cNvSpPr/>
          <p:nvPr/>
        </p:nvSpPr>
        <p:spPr bwMode="white">
          <a:xfrm>
            <a:off x="3281904" y="1515593"/>
            <a:ext cx="866666" cy="324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796ECD6-27E2-04BB-08A7-F9D5729CCDC2}"/>
              </a:ext>
            </a:extLst>
          </p:cNvPr>
          <p:cNvSpPr/>
          <p:nvPr/>
        </p:nvSpPr>
        <p:spPr bwMode="white">
          <a:xfrm>
            <a:off x="5148571" y="3489697"/>
            <a:ext cx="2027549" cy="1019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4028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D1CF1E-529C-4BAC-BDDF-20E5C88E47D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8036176" cy="4689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F65C54E-CF0A-3962-A99E-646D99A256C1}"/>
              </a:ext>
            </a:extLst>
          </p:cNvPr>
          <p:cNvSpPr/>
          <p:nvPr/>
        </p:nvSpPr>
        <p:spPr bwMode="white">
          <a:xfrm>
            <a:off x="3791744" y="2348880"/>
            <a:ext cx="484572" cy="445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0804891-03AF-0FAD-E8ED-922FE3E39BCF}"/>
              </a:ext>
            </a:extLst>
          </p:cNvPr>
          <p:cNvSpPr/>
          <p:nvPr/>
        </p:nvSpPr>
        <p:spPr bwMode="white">
          <a:xfrm>
            <a:off x="2567608" y="4189558"/>
            <a:ext cx="5760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E446342-879F-9794-51C2-B36185435820}"/>
              </a:ext>
            </a:extLst>
          </p:cNvPr>
          <p:cNvSpPr/>
          <p:nvPr/>
        </p:nvSpPr>
        <p:spPr bwMode="white">
          <a:xfrm>
            <a:off x="2516697" y="4922435"/>
            <a:ext cx="339484" cy="374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539C80D-3C0B-9A48-F99E-A1F971A8D58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886"/>
          <a:stretch/>
        </p:blipFill>
        <p:spPr>
          <a:xfrm>
            <a:off x="6571772" y="3429000"/>
            <a:ext cx="5256584" cy="33722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8182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88175C-4008-52BA-E2AB-698CEE3AC0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83360"/>
            <a:ext cx="10800000" cy="34331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B7E2E0-1100-0D07-829C-53322C9CD05E}"/>
              </a:ext>
            </a:extLst>
          </p:cNvPr>
          <p:cNvSpPr/>
          <p:nvPr/>
        </p:nvSpPr>
        <p:spPr bwMode="white">
          <a:xfrm>
            <a:off x="3186666" y="1746538"/>
            <a:ext cx="438095" cy="400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8B76C8D-460F-8EAB-884A-F369D0FC5D75}"/>
              </a:ext>
            </a:extLst>
          </p:cNvPr>
          <p:cNvSpPr/>
          <p:nvPr/>
        </p:nvSpPr>
        <p:spPr bwMode="white">
          <a:xfrm>
            <a:off x="3224761" y="3453558"/>
            <a:ext cx="380952" cy="400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5648A5B-0257-589A-DC29-8FDAD6E05BA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886"/>
          <a:stretch/>
        </p:blipFill>
        <p:spPr>
          <a:xfrm>
            <a:off x="6312024" y="3184304"/>
            <a:ext cx="5544616" cy="3557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37161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2023-12-27T14:19:30Z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