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04C617-874F-5AF0-CF39-4E775D946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311" y="3098783"/>
            <a:ext cx="6369377" cy="6604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EEDB9-84FC-5060-F300-78F3F4D21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06086-78F8-305F-BB24-FA2192B65D41}"/>
              </a:ext>
            </a:extLst>
          </p:cNvPr>
          <p:cNvSpPr/>
          <p:nvPr/>
        </p:nvSpPr>
        <p:spPr bwMode="white">
          <a:xfrm>
            <a:off x="1358095" y="1153349"/>
            <a:ext cx="380952" cy="4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5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50B8D-1EBB-0DE3-8E74-8A16AD6A1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F21D4B-28A9-092A-A61E-6CCDBA534F91}"/>
              </a:ext>
            </a:extLst>
          </p:cNvPr>
          <p:cNvSpPr/>
          <p:nvPr/>
        </p:nvSpPr>
        <p:spPr bwMode="white">
          <a:xfrm>
            <a:off x="1320000" y="1143801"/>
            <a:ext cx="438095" cy="39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5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65A53-3635-4B8C-FD19-3E876FAEE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9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606765-0346-356E-54CD-879F3C20FAC7}"/>
              </a:ext>
            </a:extLst>
          </p:cNvPr>
          <p:cNvSpPr/>
          <p:nvPr/>
        </p:nvSpPr>
        <p:spPr bwMode="white">
          <a:xfrm>
            <a:off x="2639616" y="2204864"/>
            <a:ext cx="1240535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0650AC-923F-81CF-F6F1-446E65FEAA6B}"/>
              </a:ext>
            </a:extLst>
          </p:cNvPr>
          <p:cNvSpPr/>
          <p:nvPr/>
        </p:nvSpPr>
        <p:spPr bwMode="white">
          <a:xfrm>
            <a:off x="3521043" y="3264815"/>
            <a:ext cx="989542" cy="5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B3F0B3-16DA-FE83-48FC-1D69DF40D0B7}"/>
              </a:ext>
            </a:extLst>
          </p:cNvPr>
          <p:cNvSpPr/>
          <p:nvPr/>
        </p:nvSpPr>
        <p:spPr bwMode="white">
          <a:xfrm>
            <a:off x="1749443" y="5886000"/>
            <a:ext cx="1085305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1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85C0E-0C70-ED82-8176-B759F10F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F0F993-43C6-CC71-47CF-B7C684059E42}"/>
              </a:ext>
            </a:extLst>
          </p:cNvPr>
          <p:cNvSpPr/>
          <p:nvPr/>
        </p:nvSpPr>
        <p:spPr bwMode="white">
          <a:xfrm>
            <a:off x="7464152" y="1219763"/>
            <a:ext cx="2232248" cy="95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1A5715-E401-3941-51B8-B5E59529E1A6}"/>
              </a:ext>
            </a:extLst>
          </p:cNvPr>
          <p:cNvSpPr/>
          <p:nvPr/>
        </p:nvSpPr>
        <p:spPr bwMode="white">
          <a:xfrm>
            <a:off x="5591945" y="3356992"/>
            <a:ext cx="3470912" cy="95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4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84122-F540-3BA0-B5A5-DA5039C66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280000" cy="433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2B484A-22EE-C5DE-EC9D-E479781468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0" y="5250101"/>
            <a:ext cx="8280000" cy="152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83C3B7-F9C8-F5C1-46AC-E564CED14445}"/>
              </a:ext>
            </a:extLst>
          </p:cNvPr>
          <p:cNvSpPr/>
          <p:nvPr/>
        </p:nvSpPr>
        <p:spPr bwMode="white">
          <a:xfrm>
            <a:off x="3143672" y="4373832"/>
            <a:ext cx="1296144" cy="6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0DDEAE-145C-BDEB-D3FB-CA844BD7F9E6}"/>
              </a:ext>
            </a:extLst>
          </p:cNvPr>
          <p:cNvSpPr/>
          <p:nvPr/>
        </p:nvSpPr>
        <p:spPr bwMode="white">
          <a:xfrm>
            <a:off x="5303912" y="6030015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804D06-2C15-850F-E4BE-223F5F0CC850}"/>
              </a:ext>
            </a:extLst>
          </p:cNvPr>
          <p:cNvSpPr/>
          <p:nvPr/>
        </p:nvSpPr>
        <p:spPr bwMode="white">
          <a:xfrm>
            <a:off x="7740694" y="4589855"/>
            <a:ext cx="8035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CAB194-CCC6-4C8B-4834-65F0DC2A0616}"/>
              </a:ext>
            </a:extLst>
          </p:cNvPr>
          <p:cNvSpPr/>
          <p:nvPr/>
        </p:nvSpPr>
        <p:spPr bwMode="white">
          <a:xfrm>
            <a:off x="3071664" y="3581743"/>
            <a:ext cx="936104" cy="44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972AF-3226-593A-1507-6D36E0522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8D4F70-BBC6-FD59-D269-9BE943B41FE6}"/>
              </a:ext>
            </a:extLst>
          </p:cNvPr>
          <p:cNvSpPr/>
          <p:nvPr/>
        </p:nvSpPr>
        <p:spPr bwMode="white">
          <a:xfrm>
            <a:off x="2927648" y="1196752"/>
            <a:ext cx="86409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BCAF73-BBBC-7FD8-2286-467B4760A7EA}"/>
              </a:ext>
            </a:extLst>
          </p:cNvPr>
          <p:cNvSpPr/>
          <p:nvPr/>
        </p:nvSpPr>
        <p:spPr bwMode="white">
          <a:xfrm>
            <a:off x="6946297" y="1516756"/>
            <a:ext cx="728268" cy="27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9D509E-E0B0-3554-B24C-948B606FAA0D}"/>
              </a:ext>
            </a:extLst>
          </p:cNvPr>
          <p:cNvSpPr/>
          <p:nvPr/>
        </p:nvSpPr>
        <p:spPr bwMode="white">
          <a:xfrm>
            <a:off x="5879976" y="3140968"/>
            <a:ext cx="648071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A81AE3-AC3D-69F7-051C-B838ADD8AA93}"/>
              </a:ext>
            </a:extLst>
          </p:cNvPr>
          <p:cNvSpPr/>
          <p:nvPr/>
        </p:nvSpPr>
        <p:spPr bwMode="white">
          <a:xfrm>
            <a:off x="2240560" y="4152417"/>
            <a:ext cx="1047127" cy="79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F22228-BBE7-901A-49A3-E61F11983814}"/>
              </a:ext>
            </a:extLst>
          </p:cNvPr>
          <p:cNvSpPr/>
          <p:nvPr/>
        </p:nvSpPr>
        <p:spPr bwMode="white">
          <a:xfrm>
            <a:off x="3937187" y="5450219"/>
            <a:ext cx="736271" cy="27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F9BF24-AAA8-4015-E1BE-483EAD708827}"/>
              </a:ext>
            </a:extLst>
          </p:cNvPr>
          <p:cNvSpPr/>
          <p:nvPr/>
        </p:nvSpPr>
        <p:spPr bwMode="white">
          <a:xfrm>
            <a:off x="8042702" y="5458230"/>
            <a:ext cx="648239" cy="26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6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13302-DC89-E510-63E7-DFDB7577B4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24B356-4A54-F80D-81B7-99D7FFFB68E7}"/>
              </a:ext>
            </a:extLst>
          </p:cNvPr>
          <p:cNvSpPr/>
          <p:nvPr/>
        </p:nvSpPr>
        <p:spPr bwMode="white">
          <a:xfrm>
            <a:off x="1775520" y="4077073"/>
            <a:ext cx="9000999" cy="11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3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733BF-3A0B-9107-FF03-870197386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BA356-CCAF-DD24-C4BD-CD97EB03DECF}"/>
              </a:ext>
            </a:extLst>
          </p:cNvPr>
          <p:cNvSpPr/>
          <p:nvPr/>
        </p:nvSpPr>
        <p:spPr bwMode="white">
          <a:xfrm>
            <a:off x="5681904" y="1286608"/>
            <a:ext cx="2070280" cy="10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656346-34D7-5CB5-2BE0-5891BAB5E2C3}"/>
              </a:ext>
            </a:extLst>
          </p:cNvPr>
          <p:cNvSpPr/>
          <p:nvPr/>
        </p:nvSpPr>
        <p:spPr bwMode="white">
          <a:xfrm>
            <a:off x="1775520" y="5229201"/>
            <a:ext cx="9289031" cy="10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9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7B887-61E6-AB01-B042-3143DFE58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2CEFA7-7777-34A4-ED10-28C4AD43C6F4}"/>
              </a:ext>
            </a:extLst>
          </p:cNvPr>
          <p:cNvSpPr/>
          <p:nvPr/>
        </p:nvSpPr>
        <p:spPr bwMode="white">
          <a:xfrm>
            <a:off x="1811941" y="2006482"/>
            <a:ext cx="1307020" cy="52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4D2D77-6EDB-A74C-CB0E-D2266FEF7CE5}"/>
              </a:ext>
            </a:extLst>
          </p:cNvPr>
          <p:cNvSpPr/>
          <p:nvPr/>
        </p:nvSpPr>
        <p:spPr bwMode="white">
          <a:xfrm>
            <a:off x="4194358" y="2254758"/>
            <a:ext cx="761050" cy="2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46BA99-0DEA-BF95-7844-6FB11EFA9E32}"/>
              </a:ext>
            </a:extLst>
          </p:cNvPr>
          <p:cNvSpPr/>
          <p:nvPr/>
        </p:nvSpPr>
        <p:spPr bwMode="white">
          <a:xfrm>
            <a:off x="6957301" y="2006482"/>
            <a:ext cx="1154923" cy="84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B485A9-D0CF-4C65-CD5F-ACB3D375229D}"/>
              </a:ext>
            </a:extLst>
          </p:cNvPr>
          <p:cNvSpPr/>
          <p:nvPr/>
        </p:nvSpPr>
        <p:spPr bwMode="white">
          <a:xfrm>
            <a:off x="1811941" y="4729241"/>
            <a:ext cx="827228" cy="52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790383-3FA5-0A73-75E1-3EE587A3D2D0}"/>
              </a:ext>
            </a:extLst>
          </p:cNvPr>
          <p:cNvSpPr/>
          <p:nvPr/>
        </p:nvSpPr>
        <p:spPr bwMode="white">
          <a:xfrm>
            <a:off x="4516978" y="4729240"/>
            <a:ext cx="1795046" cy="93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40BEAA-EFD8-D998-68ED-8D3A5A323BE6}"/>
              </a:ext>
            </a:extLst>
          </p:cNvPr>
          <p:cNvSpPr/>
          <p:nvPr/>
        </p:nvSpPr>
        <p:spPr bwMode="white">
          <a:xfrm>
            <a:off x="1811941" y="5863034"/>
            <a:ext cx="971691" cy="6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931ADB-3BC0-77F1-2144-FC18690AC332}"/>
              </a:ext>
            </a:extLst>
          </p:cNvPr>
          <p:cNvSpPr/>
          <p:nvPr/>
        </p:nvSpPr>
        <p:spPr bwMode="white">
          <a:xfrm>
            <a:off x="3722838" y="5871310"/>
            <a:ext cx="306074" cy="52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63D19D-E973-95AF-1DED-BD98B6AC2A47}"/>
              </a:ext>
            </a:extLst>
          </p:cNvPr>
          <p:cNvSpPr/>
          <p:nvPr/>
        </p:nvSpPr>
        <p:spPr bwMode="white">
          <a:xfrm>
            <a:off x="5096037" y="6119586"/>
            <a:ext cx="670054" cy="27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63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8462F-982D-FBE5-4054-B6782E4B15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9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C63911-0FD1-ADDC-B211-B38978552534}"/>
              </a:ext>
            </a:extLst>
          </p:cNvPr>
          <p:cNvSpPr/>
          <p:nvPr/>
        </p:nvSpPr>
        <p:spPr bwMode="white">
          <a:xfrm>
            <a:off x="6284296" y="2080253"/>
            <a:ext cx="247625" cy="29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C24FC1-7FE3-38A0-C5E4-CE06F5D748BD}"/>
              </a:ext>
            </a:extLst>
          </p:cNvPr>
          <p:cNvSpPr/>
          <p:nvPr/>
        </p:nvSpPr>
        <p:spPr bwMode="white">
          <a:xfrm>
            <a:off x="2671873" y="3472860"/>
            <a:ext cx="284041" cy="32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87A851-BEF6-C0FF-7CF3-1AECFBA3540D}"/>
              </a:ext>
            </a:extLst>
          </p:cNvPr>
          <p:cNvSpPr/>
          <p:nvPr/>
        </p:nvSpPr>
        <p:spPr bwMode="white">
          <a:xfrm>
            <a:off x="2584476" y="5587291"/>
            <a:ext cx="335023" cy="30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C6A0ED-F001-2791-4A1B-4077285432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013" y="3486722"/>
            <a:ext cx="4983808" cy="288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690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B035C-A910-97B0-BCA0-51FF7393A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6EF7E9-9D12-128B-9570-D5DF1A94CE68}"/>
              </a:ext>
            </a:extLst>
          </p:cNvPr>
          <p:cNvSpPr/>
          <p:nvPr/>
        </p:nvSpPr>
        <p:spPr bwMode="white">
          <a:xfrm>
            <a:off x="5148571" y="2354290"/>
            <a:ext cx="2704761" cy="5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D32A41-7F31-EF2D-A289-4A95644CDBF4}"/>
              </a:ext>
            </a:extLst>
          </p:cNvPr>
          <p:cNvSpPr/>
          <p:nvPr/>
        </p:nvSpPr>
        <p:spPr bwMode="white">
          <a:xfrm>
            <a:off x="4434285" y="3278995"/>
            <a:ext cx="1590476" cy="4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13FE15-BAD2-6BAF-7A26-B9B73570A964}"/>
              </a:ext>
            </a:extLst>
          </p:cNvPr>
          <p:cNvSpPr/>
          <p:nvPr/>
        </p:nvSpPr>
        <p:spPr bwMode="white">
          <a:xfrm>
            <a:off x="4007768" y="4308563"/>
            <a:ext cx="3188421" cy="99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15DB0E-C4C0-76E1-9F95-A653A6D5BAA6}"/>
              </a:ext>
            </a:extLst>
          </p:cNvPr>
          <p:cNvSpPr/>
          <p:nvPr/>
        </p:nvSpPr>
        <p:spPr bwMode="white">
          <a:xfrm>
            <a:off x="5520000" y="5452527"/>
            <a:ext cx="1066666" cy="4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2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72BDA-051E-1D20-F1A8-97B809651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9938F-5DA3-176A-3FEE-017C598114A9}"/>
              </a:ext>
            </a:extLst>
          </p:cNvPr>
          <p:cNvSpPr/>
          <p:nvPr/>
        </p:nvSpPr>
        <p:spPr bwMode="white">
          <a:xfrm>
            <a:off x="3196190" y="1143554"/>
            <a:ext cx="342857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D9083-5765-2D8B-0906-7EAC5715D912}"/>
              </a:ext>
            </a:extLst>
          </p:cNvPr>
          <p:cNvSpPr/>
          <p:nvPr/>
        </p:nvSpPr>
        <p:spPr bwMode="white">
          <a:xfrm>
            <a:off x="3281904" y="3859837"/>
            <a:ext cx="380952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C6BF73-AD16-4EDB-272E-6F7280A05D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1412776"/>
            <a:ext cx="4983808" cy="288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764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9D126-D937-6F40-F01F-DD9B79BF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2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1276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3358D-A791-E2FB-FFFC-E8B2F170F6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1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87464-CB09-CF29-9B3E-DB29887070A0}"/>
              </a:ext>
            </a:extLst>
          </p:cNvPr>
          <p:cNvSpPr/>
          <p:nvPr/>
        </p:nvSpPr>
        <p:spPr bwMode="white">
          <a:xfrm>
            <a:off x="1343595" y="2860240"/>
            <a:ext cx="346442" cy="36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F3F3A0-888C-4D5B-CF50-FF751AD19563}"/>
              </a:ext>
            </a:extLst>
          </p:cNvPr>
          <p:cNvSpPr/>
          <p:nvPr/>
        </p:nvSpPr>
        <p:spPr bwMode="white">
          <a:xfrm>
            <a:off x="1386900" y="3683097"/>
            <a:ext cx="277153" cy="36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36DB8-0E5F-B9F0-200A-AF970816A9B0}"/>
              </a:ext>
            </a:extLst>
          </p:cNvPr>
          <p:cNvSpPr/>
          <p:nvPr/>
        </p:nvSpPr>
        <p:spPr bwMode="white">
          <a:xfrm>
            <a:off x="1386900" y="5328812"/>
            <a:ext cx="277153" cy="35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E8395-3C1E-0EA7-CC93-88C814678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D035A-681C-0FD0-8181-C04B45A053F2}"/>
              </a:ext>
            </a:extLst>
          </p:cNvPr>
          <p:cNvSpPr/>
          <p:nvPr/>
        </p:nvSpPr>
        <p:spPr bwMode="white">
          <a:xfrm>
            <a:off x="1724749" y="3460320"/>
            <a:ext cx="6171451" cy="72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8C2632-B14A-901E-9129-EB851E9DC414}"/>
              </a:ext>
            </a:extLst>
          </p:cNvPr>
          <p:cNvSpPr/>
          <p:nvPr/>
        </p:nvSpPr>
        <p:spPr bwMode="white">
          <a:xfrm>
            <a:off x="1724749" y="5805264"/>
            <a:ext cx="4095695" cy="84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9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7A9F1-B427-E352-7D38-B18BFE3DA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57542C-DB18-19E4-323A-6271D88D2C44}"/>
              </a:ext>
            </a:extLst>
          </p:cNvPr>
          <p:cNvSpPr/>
          <p:nvPr/>
        </p:nvSpPr>
        <p:spPr bwMode="white">
          <a:xfrm>
            <a:off x="4900952" y="1210132"/>
            <a:ext cx="6163600" cy="9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B2D6FC-C815-49D9-18DF-DAC7CAB85DCE}"/>
              </a:ext>
            </a:extLst>
          </p:cNvPr>
          <p:cNvSpPr/>
          <p:nvPr/>
        </p:nvSpPr>
        <p:spPr bwMode="white">
          <a:xfrm>
            <a:off x="5339047" y="2343642"/>
            <a:ext cx="3276190" cy="5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E31F44-401E-4ACC-6CEC-22B0AC1371AB}"/>
              </a:ext>
            </a:extLst>
          </p:cNvPr>
          <p:cNvSpPr/>
          <p:nvPr/>
        </p:nvSpPr>
        <p:spPr bwMode="white">
          <a:xfrm>
            <a:off x="4091428" y="3400950"/>
            <a:ext cx="3156700" cy="6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65CA1A-81D1-3CD9-8664-4E20BE2C6D14}"/>
              </a:ext>
            </a:extLst>
          </p:cNvPr>
          <p:cNvSpPr/>
          <p:nvPr/>
        </p:nvSpPr>
        <p:spPr bwMode="white">
          <a:xfrm>
            <a:off x="5139047" y="4686864"/>
            <a:ext cx="4629361" cy="96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12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AE03A-599A-7DF1-CCE9-02516F4DD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E03816-0268-133C-21B7-A02136BA45EA}"/>
              </a:ext>
            </a:extLst>
          </p:cNvPr>
          <p:cNvSpPr/>
          <p:nvPr/>
        </p:nvSpPr>
        <p:spPr bwMode="white">
          <a:xfrm>
            <a:off x="1405714" y="2467772"/>
            <a:ext cx="352380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37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D4AE2-06A2-A323-1309-D6E7FDBEC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AA8EA-5274-74AE-F075-4D40FD2C4B92}"/>
              </a:ext>
            </a:extLst>
          </p:cNvPr>
          <p:cNvSpPr/>
          <p:nvPr/>
        </p:nvSpPr>
        <p:spPr bwMode="white">
          <a:xfrm>
            <a:off x="1386666" y="1229153"/>
            <a:ext cx="342857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8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AF62F-0E8D-5279-1E91-E7A376B96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B5574-A2A1-D20B-4FD3-94DEB87CB1B2}"/>
              </a:ext>
            </a:extLst>
          </p:cNvPr>
          <p:cNvSpPr/>
          <p:nvPr/>
        </p:nvSpPr>
        <p:spPr bwMode="white">
          <a:xfrm>
            <a:off x="1386666" y="1115212"/>
            <a:ext cx="342857" cy="39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33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DF48B-7D67-369A-8E37-F74A0F0D3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D51B0-D5D5-DF8D-D9E3-0F859FDD5CCD}"/>
              </a:ext>
            </a:extLst>
          </p:cNvPr>
          <p:cNvSpPr/>
          <p:nvPr/>
        </p:nvSpPr>
        <p:spPr bwMode="white">
          <a:xfrm>
            <a:off x="1329523" y="1181875"/>
            <a:ext cx="438095" cy="4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12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B587A-DE77-534D-3F8D-610E7A836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3E343A-48D4-14B3-3AAF-7E7E7F704EEC}"/>
              </a:ext>
            </a:extLst>
          </p:cNvPr>
          <p:cNvSpPr/>
          <p:nvPr/>
        </p:nvSpPr>
        <p:spPr bwMode="white">
          <a:xfrm>
            <a:off x="1386666" y="2384644"/>
            <a:ext cx="380952" cy="41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DF0F0E-D43B-4160-059B-19E0274F8DF1}"/>
              </a:ext>
            </a:extLst>
          </p:cNvPr>
          <p:cNvSpPr/>
          <p:nvPr/>
        </p:nvSpPr>
        <p:spPr bwMode="white">
          <a:xfrm>
            <a:off x="1348571" y="4217264"/>
            <a:ext cx="438095" cy="40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8EA1EE-5FE3-305A-CC5B-3BF9EB1943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5027722"/>
            <a:ext cx="10800000" cy="85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504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E3E2C-3EFA-360A-AA7F-2A35FCC01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449A9-7A82-BB0C-0710-637BA5EBE762}"/>
              </a:ext>
            </a:extLst>
          </p:cNvPr>
          <p:cNvSpPr/>
          <p:nvPr/>
        </p:nvSpPr>
        <p:spPr bwMode="white">
          <a:xfrm>
            <a:off x="1358095" y="1210410"/>
            <a:ext cx="380952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68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