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6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A502399-BEB5-3C9D-F6B0-7C09C3D88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852936"/>
            <a:ext cx="10800000" cy="764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ACCDE-9262-6144-353C-8DFD3DB83C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7428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7B294-CDAB-8ED6-DB94-5D60B313FE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2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056497-1A56-1790-1202-FFE1C24057EF}"/>
              </a:ext>
            </a:extLst>
          </p:cNvPr>
          <p:cNvSpPr/>
          <p:nvPr/>
        </p:nvSpPr>
        <p:spPr bwMode="white">
          <a:xfrm>
            <a:off x="7113065" y="6098124"/>
            <a:ext cx="427122" cy="37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30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CD8A3A-70CE-A47D-0B1E-C954645B1B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62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1732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184AC-C5A4-37D9-4E5F-08E52DAE4C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04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26DBF1-191E-3BFC-16B4-3675497FAE27}"/>
              </a:ext>
            </a:extLst>
          </p:cNvPr>
          <p:cNvSpPr/>
          <p:nvPr/>
        </p:nvSpPr>
        <p:spPr bwMode="white">
          <a:xfrm>
            <a:off x="1287905" y="1132000"/>
            <a:ext cx="255957" cy="3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E0379F-DAAC-4E5E-6B50-9D7F78D3175B}"/>
              </a:ext>
            </a:extLst>
          </p:cNvPr>
          <p:cNvSpPr/>
          <p:nvPr/>
        </p:nvSpPr>
        <p:spPr bwMode="white">
          <a:xfrm>
            <a:off x="1247912" y="2580000"/>
            <a:ext cx="319947" cy="3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150534-2FCE-F42C-8BA2-1A1C22EE8714}"/>
              </a:ext>
            </a:extLst>
          </p:cNvPr>
          <p:cNvSpPr/>
          <p:nvPr/>
        </p:nvSpPr>
        <p:spPr bwMode="white">
          <a:xfrm>
            <a:off x="1287905" y="4036000"/>
            <a:ext cx="255957" cy="3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8DEAC4-A376-C6D2-C6EA-228699AE09F4}"/>
              </a:ext>
            </a:extLst>
          </p:cNvPr>
          <p:cNvSpPr/>
          <p:nvPr/>
        </p:nvSpPr>
        <p:spPr bwMode="white">
          <a:xfrm>
            <a:off x="1247912" y="5492000"/>
            <a:ext cx="319947" cy="3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3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2F5E9-AE5F-1406-E437-6CEA2617DF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6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D063BA-9688-D64F-1367-A06F9CADDEBF}"/>
              </a:ext>
            </a:extLst>
          </p:cNvPr>
          <p:cNvSpPr/>
          <p:nvPr/>
        </p:nvSpPr>
        <p:spPr bwMode="white">
          <a:xfrm>
            <a:off x="1405714" y="2288749"/>
            <a:ext cx="352380" cy="40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17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2F47A-385F-F524-3CED-EC4F524680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BC3BB3-A869-248B-0580-CC7F5F27A9C7}"/>
              </a:ext>
            </a:extLst>
          </p:cNvPr>
          <p:cNvSpPr/>
          <p:nvPr/>
        </p:nvSpPr>
        <p:spPr bwMode="white">
          <a:xfrm>
            <a:off x="1329523" y="1124607"/>
            <a:ext cx="438095" cy="4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6665FE-25C1-5A37-125C-2C25DD1F6A54}"/>
              </a:ext>
            </a:extLst>
          </p:cNvPr>
          <p:cNvSpPr/>
          <p:nvPr/>
        </p:nvSpPr>
        <p:spPr bwMode="white">
          <a:xfrm>
            <a:off x="1367619" y="3728469"/>
            <a:ext cx="371428" cy="41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0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90F75-B967-E2A8-8B2F-9D077943B2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169577-2530-798E-8A30-AFDDAE8B4C62}"/>
              </a:ext>
            </a:extLst>
          </p:cNvPr>
          <p:cNvSpPr/>
          <p:nvPr/>
        </p:nvSpPr>
        <p:spPr bwMode="white">
          <a:xfrm>
            <a:off x="1386666" y="1210583"/>
            <a:ext cx="342857" cy="40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68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EE2EA-97F0-DCE8-56BD-371844E2BE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92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9961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178A5-6092-390D-334D-384F518A4B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46"/>
          <a:stretch/>
        </p:blipFill>
        <p:spPr>
          <a:xfrm>
            <a:off x="720000" y="972000"/>
            <a:ext cx="10800000" cy="166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CE0F3C-3BDF-E4C0-92B1-C619878B4642}"/>
              </a:ext>
            </a:extLst>
          </p:cNvPr>
          <p:cNvSpPr/>
          <p:nvPr/>
        </p:nvSpPr>
        <p:spPr bwMode="white">
          <a:xfrm>
            <a:off x="1367619" y="1114885"/>
            <a:ext cx="380952" cy="4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3AFDC8-8D54-8D9F-1D76-29F06FD0FBA7}"/>
              </a:ext>
            </a:extLst>
          </p:cNvPr>
          <p:cNvSpPr/>
          <p:nvPr/>
        </p:nvSpPr>
        <p:spPr bwMode="white">
          <a:xfrm>
            <a:off x="1386666" y="1991249"/>
            <a:ext cx="342857" cy="4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33C5B10-FBC0-9C45-454C-23C500EF8D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" t="16403" r="8741"/>
          <a:stretch/>
        </p:blipFill>
        <p:spPr>
          <a:xfrm>
            <a:off x="3001622" y="2656308"/>
            <a:ext cx="6236755" cy="402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156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178A5-6092-390D-334D-384F518A4B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30"/>
          <a:stretch/>
        </p:blipFill>
        <p:spPr>
          <a:xfrm>
            <a:off x="720000" y="764704"/>
            <a:ext cx="10800000" cy="255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C58B66-CA58-0516-0B95-A4DD0B0E6334}"/>
              </a:ext>
            </a:extLst>
          </p:cNvPr>
          <p:cNvSpPr/>
          <p:nvPr/>
        </p:nvSpPr>
        <p:spPr bwMode="white">
          <a:xfrm>
            <a:off x="1329523" y="923397"/>
            <a:ext cx="438095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53DE8C-36E7-A740-97DA-D52D208CF8B5}"/>
              </a:ext>
            </a:extLst>
          </p:cNvPr>
          <p:cNvSpPr/>
          <p:nvPr/>
        </p:nvSpPr>
        <p:spPr bwMode="white">
          <a:xfrm>
            <a:off x="1367619" y="1780709"/>
            <a:ext cx="371428" cy="4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87A2BB4-4692-9B5B-1277-CCCA86CAB7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" t="16403" r="8741"/>
          <a:stretch/>
        </p:blipFill>
        <p:spPr>
          <a:xfrm>
            <a:off x="3216663" y="3143311"/>
            <a:ext cx="5758674" cy="3714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862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6A642-B793-4CEB-C784-05C5742211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9B8446-BF81-DD88-6044-96592A88AFF1}"/>
              </a:ext>
            </a:extLst>
          </p:cNvPr>
          <p:cNvSpPr/>
          <p:nvPr/>
        </p:nvSpPr>
        <p:spPr bwMode="white">
          <a:xfrm>
            <a:off x="5024761" y="3251420"/>
            <a:ext cx="352380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5142A7-B035-9B4B-3F20-012C25C2A1F8}"/>
              </a:ext>
            </a:extLst>
          </p:cNvPr>
          <p:cNvSpPr/>
          <p:nvPr/>
        </p:nvSpPr>
        <p:spPr bwMode="white">
          <a:xfrm>
            <a:off x="8624761" y="4119317"/>
            <a:ext cx="390476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4F36DD-80FB-4CD2-12BE-6D9D5BC940AC}"/>
              </a:ext>
            </a:extLst>
          </p:cNvPr>
          <p:cNvSpPr/>
          <p:nvPr/>
        </p:nvSpPr>
        <p:spPr bwMode="white">
          <a:xfrm>
            <a:off x="3186666" y="5855110"/>
            <a:ext cx="314285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5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75CE6-20C8-94BD-7E82-E073455A71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488D94-15EB-85F3-1C39-41B3D8427BB5}"/>
              </a:ext>
            </a:extLst>
          </p:cNvPr>
          <p:cNvSpPr/>
          <p:nvPr/>
        </p:nvSpPr>
        <p:spPr bwMode="white">
          <a:xfrm>
            <a:off x="9091428" y="1153356"/>
            <a:ext cx="447619" cy="40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276B56-3C64-BB1E-8C95-A8CE5F9D596E}"/>
              </a:ext>
            </a:extLst>
          </p:cNvPr>
          <p:cNvSpPr/>
          <p:nvPr/>
        </p:nvSpPr>
        <p:spPr bwMode="white">
          <a:xfrm>
            <a:off x="2996190" y="2881012"/>
            <a:ext cx="380952" cy="41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00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2023-12-24T06:16:08Z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