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3" r:id="rId3"/>
    <p:sldId id="342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3" r:id="rId12"/>
    <p:sldId id="332" r:id="rId13"/>
    <p:sldId id="331" r:id="rId14"/>
    <p:sldId id="330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926" autoAdjust="0"/>
    <p:restoredTop sz="94660"/>
  </p:normalViewPr>
  <p:slideViewPr>
    <p:cSldViewPr showGuides="1">
      <p:cViewPr>
        <p:scale>
          <a:sx n="100" d="100"/>
          <a:sy n="100" d="100"/>
        </p:scale>
        <p:origin x="48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D102FF0-5E85-EC3F-0101-581094E94B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0600" y="3068960"/>
            <a:ext cx="4150800" cy="55802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B81FA4-3968-271A-4377-FDEBE9016F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80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143A3E-28ED-3EF5-3162-F93E7D311707}"/>
              </a:ext>
            </a:extLst>
          </p:cNvPr>
          <p:cNvSpPr/>
          <p:nvPr/>
        </p:nvSpPr>
        <p:spPr bwMode="white">
          <a:xfrm>
            <a:off x="5577142" y="1955256"/>
            <a:ext cx="361904" cy="324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11A112-B2CF-9951-7E93-A491536F1504}"/>
              </a:ext>
            </a:extLst>
          </p:cNvPr>
          <p:cNvSpPr/>
          <p:nvPr/>
        </p:nvSpPr>
        <p:spPr bwMode="white">
          <a:xfrm>
            <a:off x="6548571" y="1844824"/>
            <a:ext cx="1247619" cy="435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0298B63-F023-E451-04EC-02912185BE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940" y="3106228"/>
            <a:ext cx="10800000" cy="1330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AB5D6F-AAFD-0C29-81AD-46171F4795D3}"/>
              </a:ext>
            </a:extLst>
          </p:cNvPr>
          <p:cNvSpPr/>
          <p:nvPr/>
        </p:nvSpPr>
        <p:spPr bwMode="white">
          <a:xfrm>
            <a:off x="4576082" y="3546664"/>
            <a:ext cx="685714" cy="325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F53944-CE87-47B7-E060-9ECA7A045780}"/>
              </a:ext>
            </a:extLst>
          </p:cNvPr>
          <p:cNvSpPr/>
          <p:nvPr/>
        </p:nvSpPr>
        <p:spPr bwMode="white">
          <a:xfrm>
            <a:off x="5871320" y="3699859"/>
            <a:ext cx="209523" cy="172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5BD8713-2730-5F6C-8318-0827BD96953B}"/>
              </a:ext>
            </a:extLst>
          </p:cNvPr>
          <p:cNvSpPr/>
          <p:nvPr/>
        </p:nvSpPr>
        <p:spPr bwMode="white">
          <a:xfrm>
            <a:off x="6699892" y="3699859"/>
            <a:ext cx="1171428" cy="172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011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09C0C1-117D-433C-664A-7E65A0CC2A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7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A2BB2E-97AF-1CA7-4A4E-C63FEDAE9173}"/>
              </a:ext>
            </a:extLst>
          </p:cNvPr>
          <p:cNvSpPr/>
          <p:nvPr/>
        </p:nvSpPr>
        <p:spPr bwMode="white">
          <a:xfrm>
            <a:off x="4748571" y="1468131"/>
            <a:ext cx="638095" cy="477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4D7566-2FBB-8EE6-6683-42E5B7BF2B4D}"/>
              </a:ext>
            </a:extLst>
          </p:cNvPr>
          <p:cNvSpPr/>
          <p:nvPr/>
        </p:nvSpPr>
        <p:spPr bwMode="white">
          <a:xfrm>
            <a:off x="5977142" y="1468131"/>
            <a:ext cx="866666" cy="477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88EBE3-8BF5-3B19-52CB-83B535F944AF}"/>
              </a:ext>
            </a:extLst>
          </p:cNvPr>
          <p:cNvSpPr/>
          <p:nvPr/>
        </p:nvSpPr>
        <p:spPr bwMode="white">
          <a:xfrm>
            <a:off x="3405714" y="2861116"/>
            <a:ext cx="361904" cy="324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4012B2-EC20-D1E4-1FD3-69EA889DB389}"/>
              </a:ext>
            </a:extLst>
          </p:cNvPr>
          <p:cNvSpPr/>
          <p:nvPr/>
        </p:nvSpPr>
        <p:spPr bwMode="white">
          <a:xfrm>
            <a:off x="4367619" y="2861116"/>
            <a:ext cx="333333" cy="171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4D3B352-1143-973F-5B7D-FC5CF37801A3}"/>
              </a:ext>
            </a:extLst>
          </p:cNvPr>
          <p:cNvSpPr/>
          <p:nvPr/>
        </p:nvSpPr>
        <p:spPr bwMode="white">
          <a:xfrm>
            <a:off x="5310476" y="2861116"/>
            <a:ext cx="209523" cy="171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B53C6B2-1966-DC3C-4B01-3600F295EFF6}"/>
              </a:ext>
            </a:extLst>
          </p:cNvPr>
          <p:cNvSpPr/>
          <p:nvPr/>
        </p:nvSpPr>
        <p:spPr bwMode="white">
          <a:xfrm>
            <a:off x="6072380" y="2803870"/>
            <a:ext cx="847619" cy="381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FFCB675-9CD4-D5C6-6501-D1D409C65068}"/>
              </a:ext>
            </a:extLst>
          </p:cNvPr>
          <p:cNvSpPr/>
          <p:nvPr/>
        </p:nvSpPr>
        <p:spPr bwMode="white">
          <a:xfrm>
            <a:off x="4072380" y="4349511"/>
            <a:ext cx="1019047" cy="228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601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5B4E63-5EFE-702D-177E-DC93608338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C20705-1DFD-02EB-2A90-C3BF1FEB8650}"/>
              </a:ext>
            </a:extLst>
          </p:cNvPr>
          <p:cNvSpPr/>
          <p:nvPr/>
        </p:nvSpPr>
        <p:spPr bwMode="white">
          <a:xfrm>
            <a:off x="1481904" y="2011653"/>
            <a:ext cx="219047" cy="219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4D396D-D98C-7E5F-C3B9-0655A21C03A0}"/>
              </a:ext>
            </a:extLst>
          </p:cNvPr>
          <p:cNvSpPr/>
          <p:nvPr/>
        </p:nvSpPr>
        <p:spPr bwMode="white">
          <a:xfrm>
            <a:off x="1453333" y="3394679"/>
            <a:ext cx="266666" cy="219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6631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526ECA-C031-0184-5D03-EFDA3D39BF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1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6800B3-0515-D197-4A0D-5091C2BF5816}"/>
              </a:ext>
            </a:extLst>
          </p:cNvPr>
          <p:cNvSpPr/>
          <p:nvPr/>
        </p:nvSpPr>
        <p:spPr bwMode="white">
          <a:xfrm>
            <a:off x="1034285" y="1562556"/>
            <a:ext cx="228571" cy="219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3040CB-CC58-C0E0-D3D3-14D8594B697D}"/>
              </a:ext>
            </a:extLst>
          </p:cNvPr>
          <p:cNvSpPr/>
          <p:nvPr/>
        </p:nvSpPr>
        <p:spPr bwMode="white">
          <a:xfrm>
            <a:off x="1043809" y="2953221"/>
            <a:ext cx="200000" cy="219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8C96E1-CCCB-791C-D00F-D2F41D8F4FC0}"/>
              </a:ext>
            </a:extLst>
          </p:cNvPr>
          <p:cNvSpPr/>
          <p:nvPr/>
        </p:nvSpPr>
        <p:spPr bwMode="white">
          <a:xfrm>
            <a:off x="1034285" y="4343886"/>
            <a:ext cx="238095" cy="209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2336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1B0758-D366-DDD5-CDBF-019F6C1592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8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E2B731-A205-7D35-6577-BDE9E28F3171}"/>
              </a:ext>
            </a:extLst>
          </p:cNvPr>
          <p:cNvSpPr/>
          <p:nvPr/>
        </p:nvSpPr>
        <p:spPr bwMode="white">
          <a:xfrm>
            <a:off x="1739047" y="2068433"/>
            <a:ext cx="5438095" cy="47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5514DA-0FBA-48A3-FCCF-4E7B2858D87F}"/>
              </a:ext>
            </a:extLst>
          </p:cNvPr>
          <p:cNvSpPr/>
          <p:nvPr/>
        </p:nvSpPr>
        <p:spPr bwMode="white">
          <a:xfrm>
            <a:off x="1748571" y="3174401"/>
            <a:ext cx="4476190" cy="333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C84CD26-1E9C-40EA-65C5-8664CA0479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4788" y="4264273"/>
            <a:ext cx="10800000" cy="545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D9823B-01D7-994A-64E8-578115525AFE}"/>
              </a:ext>
            </a:extLst>
          </p:cNvPr>
          <p:cNvSpPr/>
          <p:nvPr/>
        </p:nvSpPr>
        <p:spPr bwMode="white">
          <a:xfrm>
            <a:off x="1750978" y="4292987"/>
            <a:ext cx="809523" cy="325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5C36FCD-C9A3-B812-3294-E3CD4773B4F8}"/>
              </a:ext>
            </a:extLst>
          </p:cNvPr>
          <p:cNvSpPr/>
          <p:nvPr/>
        </p:nvSpPr>
        <p:spPr bwMode="white">
          <a:xfrm>
            <a:off x="3998597" y="4292987"/>
            <a:ext cx="333333" cy="325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522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E40E05-6152-116A-09F2-8EE9896341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52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82AE19-F021-548E-9593-C08FCC2AC791}"/>
              </a:ext>
            </a:extLst>
          </p:cNvPr>
          <p:cNvSpPr/>
          <p:nvPr/>
        </p:nvSpPr>
        <p:spPr bwMode="white">
          <a:xfrm>
            <a:off x="1358095" y="1582870"/>
            <a:ext cx="704761" cy="477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BF3C64-276F-D0D1-159A-5D05618333B0}"/>
              </a:ext>
            </a:extLst>
          </p:cNvPr>
          <p:cNvSpPr/>
          <p:nvPr/>
        </p:nvSpPr>
        <p:spPr bwMode="white">
          <a:xfrm>
            <a:off x="2653333" y="1582870"/>
            <a:ext cx="333333" cy="324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5EF86B1-0E18-3206-A134-47CA2D0F3BC5}"/>
              </a:ext>
            </a:extLst>
          </p:cNvPr>
          <p:cNvSpPr/>
          <p:nvPr/>
        </p:nvSpPr>
        <p:spPr bwMode="white">
          <a:xfrm>
            <a:off x="1539047" y="2699616"/>
            <a:ext cx="495238" cy="324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180450-D5AD-4115-D936-65C4B72554F4}"/>
              </a:ext>
            </a:extLst>
          </p:cNvPr>
          <p:cNvSpPr/>
          <p:nvPr/>
        </p:nvSpPr>
        <p:spPr bwMode="white">
          <a:xfrm>
            <a:off x="3577142" y="2709161"/>
            <a:ext cx="571428" cy="324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0683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B4B9D3-5D8D-6621-97D6-EF73971351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3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CED6A2-E22E-EF36-32B2-BCA5B3BEACA7}"/>
              </a:ext>
            </a:extLst>
          </p:cNvPr>
          <p:cNvSpPr/>
          <p:nvPr/>
        </p:nvSpPr>
        <p:spPr bwMode="white">
          <a:xfrm>
            <a:off x="2596190" y="1524389"/>
            <a:ext cx="257142" cy="209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85B111-DE29-37F6-215F-9EA75D930233}"/>
              </a:ext>
            </a:extLst>
          </p:cNvPr>
          <p:cNvSpPr/>
          <p:nvPr/>
        </p:nvSpPr>
        <p:spPr bwMode="white">
          <a:xfrm>
            <a:off x="2529523" y="2933934"/>
            <a:ext cx="228571" cy="21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ACACBE-75EB-7610-056E-7C3C91EC7009}"/>
              </a:ext>
            </a:extLst>
          </p:cNvPr>
          <p:cNvSpPr/>
          <p:nvPr/>
        </p:nvSpPr>
        <p:spPr bwMode="white">
          <a:xfrm>
            <a:off x="2615238" y="3400607"/>
            <a:ext cx="200000" cy="21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42F51AF-C142-39AC-02BA-5B9C42EC6963}"/>
              </a:ext>
            </a:extLst>
          </p:cNvPr>
          <p:cNvSpPr/>
          <p:nvPr/>
        </p:nvSpPr>
        <p:spPr bwMode="white">
          <a:xfrm>
            <a:off x="5024761" y="4819676"/>
            <a:ext cx="209523" cy="21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1F8295D-B46E-84AB-C082-62BD3CA5CE2F}"/>
              </a:ext>
            </a:extLst>
          </p:cNvPr>
          <p:cNvSpPr/>
          <p:nvPr/>
        </p:nvSpPr>
        <p:spPr bwMode="white">
          <a:xfrm>
            <a:off x="2539047" y="5762547"/>
            <a:ext cx="238095" cy="209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902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BF11E1-CBD9-4CBB-754B-C4E07800C0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0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4ECB30-3A9D-ECD6-F557-AFD174D6FC9C}"/>
              </a:ext>
            </a:extLst>
          </p:cNvPr>
          <p:cNvSpPr/>
          <p:nvPr/>
        </p:nvSpPr>
        <p:spPr bwMode="white">
          <a:xfrm>
            <a:off x="1767619" y="3915836"/>
            <a:ext cx="209523" cy="21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519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05A063-7C0A-0835-0B7B-C1E8B980F5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B8C219-5BBA-732F-A663-CD1C87F587FA}"/>
              </a:ext>
            </a:extLst>
          </p:cNvPr>
          <p:cNvSpPr/>
          <p:nvPr/>
        </p:nvSpPr>
        <p:spPr bwMode="white">
          <a:xfrm>
            <a:off x="1015238" y="1048217"/>
            <a:ext cx="257142" cy="219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4EA504-99A9-3BAB-5B62-1EF63CC3152C}"/>
              </a:ext>
            </a:extLst>
          </p:cNvPr>
          <p:cNvSpPr/>
          <p:nvPr/>
        </p:nvSpPr>
        <p:spPr bwMode="white">
          <a:xfrm>
            <a:off x="1034285" y="1981880"/>
            <a:ext cx="228571" cy="219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A1ED10-A61E-215E-F14D-3FD432D0220A}"/>
              </a:ext>
            </a:extLst>
          </p:cNvPr>
          <p:cNvSpPr/>
          <p:nvPr/>
        </p:nvSpPr>
        <p:spPr bwMode="white">
          <a:xfrm>
            <a:off x="1015238" y="2925069"/>
            <a:ext cx="257142" cy="219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90E2035-5E89-8A34-54B3-823D52C60F98}"/>
              </a:ext>
            </a:extLst>
          </p:cNvPr>
          <p:cNvSpPr/>
          <p:nvPr/>
        </p:nvSpPr>
        <p:spPr bwMode="white">
          <a:xfrm>
            <a:off x="1034285" y="3858732"/>
            <a:ext cx="228571" cy="22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046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F6A878-D8B8-78FF-9A53-430668F35E8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18"/>
          <a:stretch/>
        </p:blipFill>
        <p:spPr>
          <a:xfrm>
            <a:off x="720000" y="972000"/>
            <a:ext cx="9480456" cy="3777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FD818D-CC7E-A8EE-D109-7EE4E037FEE2}"/>
              </a:ext>
            </a:extLst>
          </p:cNvPr>
          <p:cNvSpPr/>
          <p:nvPr/>
        </p:nvSpPr>
        <p:spPr bwMode="white">
          <a:xfrm>
            <a:off x="1481904" y="2460195"/>
            <a:ext cx="228571" cy="228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5B6F4B-14EE-5105-CD5A-44344E60BDD1}"/>
              </a:ext>
            </a:extLst>
          </p:cNvPr>
          <p:cNvSpPr/>
          <p:nvPr/>
        </p:nvSpPr>
        <p:spPr bwMode="white">
          <a:xfrm>
            <a:off x="1462857" y="2946720"/>
            <a:ext cx="257142" cy="209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3ED596-ED01-285E-F046-159AF638B615}"/>
              </a:ext>
            </a:extLst>
          </p:cNvPr>
          <p:cNvSpPr/>
          <p:nvPr/>
        </p:nvSpPr>
        <p:spPr bwMode="white">
          <a:xfrm>
            <a:off x="1481904" y="3414166"/>
            <a:ext cx="228571" cy="219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1DE7A47-DDBF-A36A-5B0E-25CBB2A65D2C}"/>
              </a:ext>
            </a:extLst>
          </p:cNvPr>
          <p:cNvSpPr/>
          <p:nvPr/>
        </p:nvSpPr>
        <p:spPr bwMode="white">
          <a:xfrm>
            <a:off x="1491428" y="3891152"/>
            <a:ext cx="209523" cy="219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DA081CF-A207-1C23-D30F-D3642FFF43AD}"/>
              </a:ext>
            </a:extLst>
          </p:cNvPr>
          <p:cNvSpPr/>
          <p:nvPr/>
        </p:nvSpPr>
        <p:spPr bwMode="white">
          <a:xfrm>
            <a:off x="1491428" y="4368138"/>
            <a:ext cx="209523" cy="209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49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214D80-C008-6D44-E582-B063316CE6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4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E5E4E4-6FEA-7163-B970-6A17AD8C76A4}"/>
              </a:ext>
            </a:extLst>
          </p:cNvPr>
          <p:cNvSpPr/>
          <p:nvPr/>
        </p:nvSpPr>
        <p:spPr bwMode="white">
          <a:xfrm>
            <a:off x="2100952" y="2918033"/>
            <a:ext cx="342857" cy="276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846F8D-D908-100B-E7C6-D71EBBBD43A2}"/>
              </a:ext>
            </a:extLst>
          </p:cNvPr>
          <p:cNvSpPr/>
          <p:nvPr/>
        </p:nvSpPr>
        <p:spPr bwMode="white">
          <a:xfrm>
            <a:off x="4158095" y="3032506"/>
            <a:ext cx="200000" cy="14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42A91C-7F3B-FA16-6487-9FD42DCEEA91}"/>
              </a:ext>
            </a:extLst>
          </p:cNvPr>
          <p:cNvSpPr/>
          <p:nvPr/>
        </p:nvSpPr>
        <p:spPr bwMode="white">
          <a:xfrm>
            <a:off x="6129523" y="3032506"/>
            <a:ext cx="200000" cy="14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BF7227-C815-FF92-8E18-D87D9F0E17A7}"/>
              </a:ext>
            </a:extLst>
          </p:cNvPr>
          <p:cNvSpPr/>
          <p:nvPr/>
        </p:nvSpPr>
        <p:spPr bwMode="white">
          <a:xfrm>
            <a:off x="8024761" y="2918033"/>
            <a:ext cx="342858" cy="276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F8B7CE7-FDA4-6405-E7AD-085607C51541}"/>
              </a:ext>
            </a:extLst>
          </p:cNvPr>
          <p:cNvSpPr/>
          <p:nvPr/>
        </p:nvSpPr>
        <p:spPr bwMode="white">
          <a:xfrm>
            <a:off x="9996190" y="2918033"/>
            <a:ext cx="342857" cy="276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7795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B709A8-F800-663A-F357-145F5DFBB3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5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CD830E-4E58-7C8E-9CB7-79163A330E7D}"/>
              </a:ext>
            </a:extLst>
          </p:cNvPr>
          <p:cNvSpPr/>
          <p:nvPr/>
        </p:nvSpPr>
        <p:spPr bwMode="white">
          <a:xfrm>
            <a:off x="1453333" y="1534653"/>
            <a:ext cx="266666" cy="209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27AA71-CC95-9DA1-C1A8-CB20A10E3573}"/>
              </a:ext>
            </a:extLst>
          </p:cNvPr>
          <p:cNvSpPr/>
          <p:nvPr/>
        </p:nvSpPr>
        <p:spPr bwMode="white">
          <a:xfrm>
            <a:off x="1472380" y="2001942"/>
            <a:ext cx="228571" cy="228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A2C7CE-C2E0-BE06-3EE3-42FDBE2F5C3E}"/>
              </a:ext>
            </a:extLst>
          </p:cNvPr>
          <p:cNvSpPr/>
          <p:nvPr/>
        </p:nvSpPr>
        <p:spPr bwMode="white">
          <a:xfrm>
            <a:off x="1481904" y="2478768"/>
            <a:ext cx="219047" cy="219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68FA66-8D49-2AD3-5ED1-40154F17676A}"/>
              </a:ext>
            </a:extLst>
          </p:cNvPr>
          <p:cNvSpPr/>
          <p:nvPr/>
        </p:nvSpPr>
        <p:spPr bwMode="white">
          <a:xfrm>
            <a:off x="1481904" y="2955593"/>
            <a:ext cx="219047" cy="219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56FB4D2-33AC-0B83-0903-6541C46CAB94}"/>
              </a:ext>
            </a:extLst>
          </p:cNvPr>
          <p:cNvSpPr/>
          <p:nvPr/>
        </p:nvSpPr>
        <p:spPr bwMode="white">
          <a:xfrm>
            <a:off x="1481904" y="3432418"/>
            <a:ext cx="219047" cy="219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3067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E7B218-ACEE-44E1-3ED3-B30D3D7AB0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3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0AB780-58E9-2CCE-DF39-2AD2FA210A13}"/>
              </a:ext>
            </a:extLst>
          </p:cNvPr>
          <p:cNvSpPr/>
          <p:nvPr/>
        </p:nvSpPr>
        <p:spPr bwMode="white">
          <a:xfrm>
            <a:off x="4596190" y="2565360"/>
            <a:ext cx="1000000" cy="171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93F853-D18C-358E-D1A6-1A877C76C8E7}"/>
              </a:ext>
            </a:extLst>
          </p:cNvPr>
          <p:cNvSpPr/>
          <p:nvPr/>
        </p:nvSpPr>
        <p:spPr bwMode="white">
          <a:xfrm>
            <a:off x="7529523" y="3195071"/>
            <a:ext cx="2038095" cy="391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90AE92-7C9E-2BF9-495F-6C315FCED74B}"/>
              </a:ext>
            </a:extLst>
          </p:cNvPr>
          <p:cNvSpPr/>
          <p:nvPr/>
        </p:nvSpPr>
        <p:spPr bwMode="white">
          <a:xfrm>
            <a:off x="4653333" y="3910652"/>
            <a:ext cx="885714" cy="362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FF71F3-90B5-7B18-C7CA-EB7A3EA060F1}"/>
              </a:ext>
            </a:extLst>
          </p:cNvPr>
          <p:cNvSpPr/>
          <p:nvPr/>
        </p:nvSpPr>
        <p:spPr bwMode="white">
          <a:xfrm>
            <a:off x="4653333" y="4578528"/>
            <a:ext cx="885714" cy="238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B0F243-BDEB-8579-89AD-56A0AF9EFEEF}"/>
              </a:ext>
            </a:extLst>
          </p:cNvPr>
          <p:cNvSpPr/>
          <p:nvPr/>
        </p:nvSpPr>
        <p:spPr bwMode="white">
          <a:xfrm>
            <a:off x="7396190" y="4492658"/>
            <a:ext cx="2314285" cy="324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269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D40F6E-7680-8387-76EA-88E6A77C30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1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2058E2-4CB2-4223-01F9-DBB9F6CE7014}"/>
              </a:ext>
            </a:extLst>
          </p:cNvPr>
          <p:cNvSpPr/>
          <p:nvPr/>
        </p:nvSpPr>
        <p:spPr bwMode="white">
          <a:xfrm>
            <a:off x="2351584" y="3678890"/>
            <a:ext cx="2304256" cy="405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D1809A0-04C0-DAA8-426D-EA4E4A01F72C}"/>
              </a:ext>
            </a:extLst>
          </p:cNvPr>
          <p:cNvSpPr/>
          <p:nvPr/>
        </p:nvSpPr>
        <p:spPr bwMode="white">
          <a:xfrm>
            <a:off x="6825984" y="3678890"/>
            <a:ext cx="2294352" cy="405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622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57DA4F-6175-5E23-5B22-04ACA9381C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4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96A347-ED38-7F00-75C1-DECC82220D40}"/>
              </a:ext>
            </a:extLst>
          </p:cNvPr>
          <p:cNvSpPr/>
          <p:nvPr/>
        </p:nvSpPr>
        <p:spPr bwMode="white">
          <a:xfrm>
            <a:off x="1462857" y="1535024"/>
            <a:ext cx="266666" cy="219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E7AC62-9D89-BF4F-FE99-0CFA29B0B2AC}"/>
              </a:ext>
            </a:extLst>
          </p:cNvPr>
          <p:cNvSpPr/>
          <p:nvPr/>
        </p:nvSpPr>
        <p:spPr bwMode="white">
          <a:xfrm>
            <a:off x="1481904" y="2460674"/>
            <a:ext cx="228571" cy="219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2A6963-B905-210E-4065-BCC5AA93D8C4}"/>
              </a:ext>
            </a:extLst>
          </p:cNvPr>
          <p:cNvSpPr/>
          <p:nvPr/>
        </p:nvSpPr>
        <p:spPr bwMode="white">
          <a:xfrm>
            <a:off x="1491428" y="3376781"/>
            <a:ext cx="219047" cy="219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310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B5AFA6-A1E8-DD2C-A987-ACC7BC9DBF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2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D2E930-E182-61DC-C82A-7D5DBD1AF26F}"/>
              </a:ext>
            </a:extLst>
          </p:cNvPr>
          <p:cNvSpPr/>
          <p:nvPr/>
        </p:nvSpPr>
        <p:spPr bwMode="white">
          <a:xfrm>
            <a:off x="1034285" y="1048199"/>
            <a:ext cx="228571" cy="21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882A92-975D-22B3-6259-56B87FC5767C}"/>
              </a:ext>
            </a:extLst>
          </p:cNvPr>
          <p:cNvSpPr/>
          <p:nvPr/>
        </p:nvSpPr>
        <p:spPr bwMode="white">
          <a:xfrm>
            <a:off x="1043809" y="1972115"/>
            <a:ext cx="219047" cy="209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8785C6-A089-98E9-EE5A-B519825C8BF2}"/>
              </a:ext>
            </a:extLst>
          </p:cNvPr>
          <p:cNvSpPr/>
          <p:nvPr/>
        </p:nvSpPr>
        <p:spPr bwMode="white">
          <a:xfrm>
            <a:off x="1034285" y="2886506"/>
            <a:ext cx="228571" cy="228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451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13C4CC-E072-B886-AA2C-C573617B68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7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628BE9-5836-06C8-2A93-AE05DD36E823}"/>
              </a:ext>
            </a:extLst>
          </p:cNvPr>
          <p:cNvSpPr/>
          <p:nvPr/>
        </p:nvSpPr>
        <p:spPr bwMode="white">
          <a:xfrm>
            <a:off x="1015238" y="1057776"/>
            <a:ext cx="257142" cy="209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0AEEBA-5A61-5792-6FD5-9F889A488D25}"/>
              </a:ext>
            </a:extLst>
          </p:cNvPr>
          <p:cNvSpPr/>
          <p:nvPr/>
        </p:nvSpPr>
        <p:spPr bwMode="white">
          <a:xfrm>
            <a:off x="1043809" y="2430201"/>
            <a:ext cx="219047" cy="219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0D6C38-37F5-F9B9-B536-9DFE74116379}"/>
              </a:ext>
            </a:extLst>
          </p:cNvPr>
          <p:cNvSpPr/>
          <p:nvPr/>
        </p:nvSpPr>
        <p:spPr bwMode="white">
          <a:xfrm>
            <a:off x="1034285" y="3345151"/>
            <a:ext cx="228571" cy="228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71EB036-0B83-81D3-8237-19DECFF71704}"/>
              </a:ext>
            </a:extLst>
          </p:cNvPr>
          <p:cNvSpPr/>
          <p:nvPr/>
        </p:nvSpPr>
        <p:spPr bwMode="white">
          <a:xfrm>
            <a:off x="1034285" y="4727107"/>
            <a:ext cx="228571" cy="219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464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2023-12-24T05:59:06Z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