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0B55D9D-CB65-AC5C-6928-1FE3695A1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260" y="3047980"/>
            <a:ext cx="6407479" cy="7620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9677D-84FF-2B40-D9B2-DCAE031154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7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7D2248-D4B1-898E-F257-5033E8511BCA}"/>
              </a:ext>
            </a:extLst>
          </p:cNvPr>
          <p:cNvSpPr/>
          <p:nvPr/>
        </p:nvSpPr>
        <p:spPr bwMode="white">
          <a:xfrm>
            <a:off x="2843809" y="1926389"/>
            <a:ext cx="1355415" cy="77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E8CDBE-9CF6-13D9-4169-4DF618AB59D8}"/>
              </a:ext>
            </a:extLst>
          </p:cNvPr>
          <p:cNvSpPr/>
          <p:nvPr/>
        </p:nvSpPr>
        <p:spPr bwMode="white">
          <a:xfrm>
            <a:off x="5591944" y="1916832"/>
            <a:ext cx="2016224" cy="1053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D937FA-51CB-495C-CAB0-6ED4217A9525}"/>
              </a:ext>
            </a:extLst>
          </p:cNvPr>
          <p:cNvSpPr/>
          <p:nvPr/>
        </p:nvSpPr>
        <p:spPr bwMode="white">
          <a:xfrm>
            <a:off x="2843808" y="3223491"/>
            <a:ext cx="1266665" cy="93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7974E0-5AAF-9196-CCE2-0EAA29C2E2B4}"/>
              </a:ext>
            </a:extLst>
          </p:cNvPr>
          <p:cNvSpPr/>
          <p:nvPr/>
        </p:nvSpPr>
        <p:spPr bwMode="white">
          <a:xfrm>
            <a:off x="7853333" y="3223491"/>
            <a:ext cx="1266666" cy="61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55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14D65-C281-BE2D-6CA4-19DDBD932D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6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4378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9976E-4139-8401-B189-42A722ECB2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71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707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E2053C-3A62-E762-599F-39C59F2D14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087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7B211-981E-A5FF-AE42-D1DD431AC2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5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D192FD-E4D2-D918-3663-42ADBB9BAB91}"/>
              </a:ext>
            </a:extLst>
          </p:cNvPr>
          <p:cNvSpPr/>
          <p:nvPr/>
        </p:nvSpPr>
        <p:spPr bwMode="white">
          <a:xfrm>
            <a:off x="4878002" y="3291207"/>
            <a:ext cx="6042533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5F946AF-440E-FEE4-F6CB-9BA45EFEAFB0}"/>
              </a:ext>
            </a:extLst>
          </p:cNvPr>
          <p:cNvSpPr/>
          <p:nvPr/>
        </p:nvSpPr>
        <p:spPr bwMode="white">
          <a:xfrm>
            <a:off x="5663951" y="4365104"/>
            <a:ext cx="3510441" cy="104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BC8144F-B0E6-B448-252D-0556BEA3CC9E}"/>
              </a:ext>
            </a:extLst>
          </p:cNvPr>
          <p:cNvSpPr/>
          <p:nvPr/>
        </p:nvSpPr>
        <p:spPr bwMode="white">
          <a:xfrm>
            <a:off x="5105839" y="5534375"/>
            <a:ext cx="3510441" cy="113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31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C2EA4F-18C6-C16F-272E-0B7050FFF8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8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038F58-A426-A5DA-0D75-3B80FD923EF4}"/>
              </a:ext>
            </a:extLst>
          </p:cNvPr>
          <p:cNvSpPr/>
          <p:nvPr/>
        </p:nvSpPr>
        <p:spPr bwMode="white">
          <a:xfrm>
            <a:off x="4615238" y="1095920"/>
            <a:ext cx="4217066" cy="98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BE0E7C-5645-927E-0219-D4CE97AF6FF2}"/>
              </a:ext>
            </a:extLst>
          </p:cNvPr>
          <p:cNvSpPr/>
          <p:nvPr/>
        </p:nvSpPr>
        <p:spPr bwMode="white">
          <a:xfrm>
            <a:off x="5148570" y="2277934"/>
            <a:ext cx="4763853" cy="106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EA345E-CBEC-247C-C3D4-4EEA661F5EE2}"/>
              </a:ext>
            </a:extLst>
          </p:cNvPr>
          <p:cNvSpPr/>
          <p:nvPr/>
        </p:nvSpPr>
        <p:spPr bwMode="white">
          <a:xfrm>
            <a:off x="5186666" y="3469480"/>
            <a:ext cx="1197366" cy="98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0A11150-C23E-30BF-FE13-B7475A9CA562}"/>
              </a:ext>
            </a:extLst>
          </p:cNvPr>
          <p:cNvSpPr/>
          <p:nvPr/>
        </p:nvSpPr>
        <p:spPr bwMode="white">
          <a:xfrm>
            <a:off x="3043809" y="4581129"/>
            <a:ext cx="4852391" cy="98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08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135EB4-ED24-594D-4144-295EDA1441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45C019-FC8E-2E95-1F11-37904DC8D3FB}"/>
              </a:ext>
            </a:extLst>
          </p:cNvPr>
          <p:cNvSpPr/>
          <p:nvPr/>
        </p:nvSpPr>
        <p:spPr bwMode="white">
          <a:xfrm>
            <a:off x="7053333" y="1133930"/>
            <a:ext cx="4418667" cy="9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C3788C-4DDE-3DEE-FFCB-AE95FE503580}"/>
              </a:ext>
            </a:extLst>
          </p:cNvPr>
          <p:cNvSpPr/>
          <p:nvPr/>
        </p:nvSpPr>
        <p:spPr bwMode="white">
          <a:xfrm>
            <a:off x="1491428" y="2315066"/>
            <a:ext cx="1266666" cy="6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80A0B9-9BDB-1B1C-0857-893DEBE87403}"/>
              </a:ext>
            </a:extLst>
          </p:cNvPr>
          <p:cNvSpPr/>
          <p:nvPr/>
        </p:nvSpPr>
        <p:spPr bwMode="white">
          <a:xfrm>
            <a:off x="3935760" y="3212976"/>
            <a:ext cx="3241382" cy="120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4C1040-619E-4454-4BDA-280485F75C7D}"/>
              </a:ext>
            </a:extLst>
          </p:cNvPr>
          <p:cNvSpPr/>
          <p:nvPr/>
        </p:nvSpPr>
        <p:spPr bwMode="white">
          <a:xfrm>
            <a:off x="4348571" y="4705916"/>
            <a:ext cx="2971565" cy="66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75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7DC9C1-75B0-1261-7F35-817394F053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0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8724F6-6CA9-A173-F9A5-506E2D079971}"/>
              </a:ext>
            </a:extLst>
          </p:cNvPr>
          <p:cNvSpPr/>
          <p:nvPr/>
        </p:nvSpPr>
        <p:spPr bwMode="white">
          <a:xfrm>
            <a:off x="1775520" y="1844824"/>
            <a:ext cx="302433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862972-B146-3AFE-8689-2D32C560E9FF}"/>
              </a:ext>
            </a:extLst>
          </p:cNvPr>
          <p:cNvSpPr/>
          <p:nvPr/>
        </p:nvSpPr>
        <p:spPr bwMode="white">
          <a:xfrm>
            <a:off x="1847528" y="3266478"/>
            <a:ext cx="4032448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256708-65D2-C522-FCBC-24ED9AB66579}"/>
              </a:ext>
            </a:extLst>
          </p:cNvPr>
          <p:cNvSpPr/>
          <p:nvPr/>
        </p:nvSpPr>
        <p:spPr bwMode="white">
          <a:xfrm>
            <a:off x="1965321" y="4309314"/>
            <a:ext cx="3050559" cy="7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FE0850-B514-927D-2E12-C39D2E09C927}"/>
              </a:ext>
            </a:extLst>
          </p:cNvPr>
          <p:cNvSpPr/>
          <p:nvPr/>
        </p:nvSpPr>
        <p:spPr bwMode="white">
          <a:xfrm>
            <a:off x="1847528" y="5661248"/>
            <a:ext cx="410445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67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73293E-2D71-A79D-725D-BEED3464CA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8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E6FC52-422B-93C4-E2CF-8869EEE21F0C}"/>
              </a:ext>
            </a:extLst>
          </p:cNvPr>
          <p:cNvSpPr/>
          <p:nvPr/>
        </p:nvSpPr>
        <p:spPr bwMode="white">
          <a:xfrm>
            <a:off x="1727200" y="1072758"/>
            <a:ext cx="3144664" cy="79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1D1E0C-B37E-EF90-D833-131C57FB16BE}"/>
              </a:ext>
            </a:extLst>
          </p:cNvPr>
          <p:cNvSpPr/>
          <p:nvPr/>
        </p:nvSpPr>
        <p:spPr bwMode="white">
          <a:xfrm>
            <a:off x="1631504" y="2113924"/>
            <a:ext cx="3108905" cy="79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1F90E24-0C6E-DC4F-16BC-423FAD0D9A71}"/>
              </a:ext>
            </a:extLst>
          </p:cNvPr>
          <p:cNvSpPr/>
          <p:nvPr/>
        </p:nvSpPr>
        <p:spPr bwMode="white">
          <a:xfrm>
            <a:off x="1819526" y="3163486"/>
            <a:ext cx="4492497" cy="89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4E5796D-B4CC-8DAA-54C1-89E3861C3723}"/>
              </a:ext>
            </a:extLst>
          </p:cNvPr>
          <p:cNvSpPr/>
          <p:nvPr/>
        </p:nvSpPr>
        <p:spPr bwMode="white">
          <a:xfrm>
            <a:off x="1727200" y="4221446"/>
            <a:ext cx="4224783" cy="79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5B20B62-B0C3-3E1E-F6BA-5C4A1AC32789}"/>
              </a:ext>
            </a:extLst>
          </p:cNvPr>
          <p:cNvSpPr/>
          <p:nvPr/>
        </p:nvSpPr>
        <p:spPr bwMode="white">
          <a:xfrm>
            <a:off x="1836314" y="5262612"/>
            <a:ext cx="5627838" cy="902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72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  <p:bldP spid="18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9BCF0-1CDC-AE27-272E-30BFCC69D4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3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94851B-85DC-10B0-DAC1-52F1E8DCECDF}"/>
              </a:ext>
            </a:extLst>
          </p:cNvPr>
          <p:cNvSpPr/>
          <p:nvPr/>
        </p:nvSpPr>
        <p:spPr bwMode="white">
          <a:xfrm>
            <a:off x="2932454" y="3566013"/>
            <a:ext cx="1263110" cy="51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F554D7-447E-7F21-F16B-7A8A98555DB9}"/>
              </a:ext>
            </a:extLst>
          </p:cNvPr>
          <p:cNvSpPr/>
          <p:nvPr/>
        </p:nvSpPr>
        <p:spPr bwMode="white">
          <a:xfrm>
            <a:off x="7132094" y="3566013"/>
            <a:ext cx="1118295" cy="76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FE3E89-9DF4-0547-F123-B75B0E4888FC}"/>
              </a:ext>
            </a:extLst>
          </p:cNvPr>
          <p:cNvSpPr/>
          <p:nvPr/>
        </p:nvSpPr>
        <p:spPr bwMode="white">
          <a:xfrm>
            <a:off x="7051641" y="5265818"/>
            <a:ext cx="1150476" cy="51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88D659-3BB9-0262-B914-B22F12B0D5EC}"/>
              </a:ext>
            </a:extLst>
          </p:cNvPr>
          <p:cNvSpPr/>
          <p:nvPr/>
        </p:nvSpPr>
        <p:spPr bwMode="white">
          <a:xfrm>
            <a:off x="4380606" y="5418880"/>
            <a:ext cx="1427362" cy="60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0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D9C82C-C410-D4A5-0CA7-99BAC8D660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9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9839A2-A275-7993-28AD-69172ECD38AC}"/>
              </a:ext>
            </a:extLst>
          </p:cNvPr>
          <p:cNvSpPr/>
          <p:nvPr/>
        </p:nvSpPr>
        <p:spPr bwMode="white">
          <a:xfrm>
            <a:off x="2999924" y="1233408"/>
            <a:ext cx="2087963" cy="61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96AC36-5C4C-0B9F-0676-6285E8956A28}"/>
              </a:ext>
            </a:extLst>
          </p:cNvPr>
          <p:cNvSpPr/>
          <p:nvPr/>
        </p:nvSpPr>
        <p:spPr bwMode="white">
          <a:xfrm>
            <a:off x="3026960" y="2351154"/>
            <a:ext cx="1484864" cy="9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94EF4E-4AF8-9AEB-B272-E13B54B695CD}"/>
              </a:ext>
            </a:extLst>
          </p:cNvPr>
          <p:cNvSpPr/>
          <p:nvPr/>
        </p:nvSpPr>
        <p:spPr bwMode="white">
          <a:xfrm>
            <a:off x="3647728" y="4262140"/>
            <a:ext cx="1947527" cy="895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21A767-5041-5FAB-938F-9738694FE4BC}"/>
              </a:ext>
            </a:extLst>
          </p:cNvPr>
          <p:cNvSpPr/>
          <p:nvPr/>
        </p:nvSpPr>
        <p:spPr bwMode="white">
          <a:xfrm>
            <a:off x="7496695" y="4262140"/>
            <a:ext cx="1072375" cy="56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8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2023-12-28T03:58:03Z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