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6" r:id="rId3"/>
    <p:sldId id="335" r:id="rId4"/>
    <p:sldId id="334" r:id="rId5"/>
    <p:sldId id="333" r:id="rId6"/>
    <p:sldId id="332" r:id="rId7"/>
    <p:sldId id="331" r:id="rId8"/>
    <p:sldId id="330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1" d="100"/>
          <a:sy n="101" d="100"/>
        </p:scale>
        <p:origin x="116" y="6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8D411C16-12A8-E973-DB51-B8560B6E855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96000" y="2924944"/>
            <a:ext cx="9000000" cy="604851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4C7A1D9-6568-267C-102E-2230392F16C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662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2060E55-691B-44F3-D649-72E5B88FFC69}"/>
              </a:ext>
            </a:extLst>
          </p:cNvPr>
          <p:cNvSpPr/>
          <p:nvPr/>
        </p:nvSpPr>
        <p:spPr bwMode="white">
          <a:xfrm>
            <a:off x="2491428" y="2420889"/>
            <a:ext cx="2740476" cy="8309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37A1472-C2E6-0E8B-4EC2-42654F7AC526}"/>
              </a:ext>
            </a:extLst>
          </p:cNvPr>
          <p:cNvSpPr/>
          <p:nvPr/>
        </p:nvSpPr>
        <p:spPr bwMode="white">
          <a:xfrm>
            <a:off x="2491428" y="5187228"/>
            <a:ext cx="3489539" cy="8309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19097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933517F-94BA-4E1E-A82E-4EE1DB3FBC5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517372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52547826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96A123C-9FCE-0466-6040-7FB2EC0F1E0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7918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AFE4763-C151-5B79-6DF5-250FAFC4C8A5}"/>
              </a:ext>
            </a:extLst>
          </p:cNvPr>
          <p:cNvSpPr/>
          <p:nvPr/>
        </p:nvSpPr>
        <p:spPr bwMode="white">
          <a:xfrm>
            <a:off x="3431704" y="1867580"/>
            <a:ext cx="4752527" cy="12349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033E0733-C47B-4996-D02E-BCFD751FE352}"/>
              </a:ext>
            </a:extLst>
          </p:cNvPr>
          <p:cNvSpPr/>
          <p:nvPr/>
        </p:nvSpPr>
        <p:spPr bwMode="white">
          <a:xfrm>
            <a:off x="1775520" y="3385355"/>
            <a:ext cx="2664296" cy="9865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A5E5959C-6370-BE19-79DF-7E2973924A88}"/>
              </a:ext>
            </a:extLst>
          </p:cNvPr>
          <p:cNvSpPr/>
          <p:nvPr/>
        </p:nvSpPr>
        <p:spPr bwMode="white">
          <a:xfrm>
            <a:off x="8976320" y="3284985"/>
            <a:ext cx="2215681" cy="9865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888AEA8E-56AF-7790-82E8-C4A1F1982F49}"/>
              </a:ext>
            </a:extLst>
          </p:cNvPr>
          <p:cNvSpPr/>
          <p:nvPr/>
        </p:nvSpPr>
        <p:spPr bwMode="white">
          <a:xfrm>
            <a:off x="682330" y="4437112"/>
            <a:ext cx="3757486" cy="8861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199310D9-9B16-9AC3-829A-44D0A4BC93B9}"/>
              </a:ext>
            </a:extLst>
          </p:cNvPr>
          <p:cNvSpPr/>
          <p:nvPr/>
        </p:nvSpPr>
        <p:spPr bwMode="white">
          <a:xfrm>
            <a:off x="7896200" y="4620314"/>
            <a:ext cx="3295801" cy="8861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C05414A6-E010-79F3-BC56-6A9DA5A65221}"/>
              </a:ext>
            </a:extLst>
          </p:cNvPr>
          <p:cNvSpPr/>
          <p:nvPr/>
        </p:nvSpPr>
        <p:spPr bwMode="white">
          <a:xfrm>
            <a:off x="682330" y="5855272"/>
            <a:ext cx="2677366" cy="670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45625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5" grpId="0" animBg="1"/>
      <p:bldP spid="17" grpId="0" animBg="1"/>
      <p:bldP spid="21" grpId="0" animBg="1"/>
      <p:bldP spid="24" grpId="0" animBg="1"/>
      <p:bldP spid="2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92EA9DE-0088-753B-9365-25A76735961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903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E36C3564-56DC-4BF9-A934-FC6985073C55}"/>
              </a:ext>
            </a:extLst>
          </p:cNvPr>
          <p:cNvSpPr/>
          <p:nvPr/>
        </p:nvSpPr>
        <p:spPr bwMode="white">
          <a:xfrm>
            <a:off x="2472380" y="2421432"/>
            <a:ext cx="1391372" cy="935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BC88DA80-D03A-A343-C26C-F55C86901914}"/>
              </a:ext>
            </a:extLst>
          </p:cNvPr>
          <p:cNvSpPr/>
          <p:nvPr/>
        </p:nvSpPr>
        <p:spPr bwMode="white">
          <a:xfrm>
            <a:off x="8043810" y="2492896"/>
            <a:ext cx="2228654" cy="864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FD6D3F38-F803-EE8C-5DDA-CA89D2396E0D}"/>
              </a:ext>
            </a:extLst>
          </p:cNvPr>
          <p:cNvSpPr/>
          <p:nvPr/>
        </p:nvSpPr>
        <p:spPr bwMode="white">
          <a:xfrm>
            <a:off x="3139047" y="3651542"/>
            <a:ext cx="2092857" cy="10107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590715C6-F732-4443-B9EB-009B8AC07F28}"/>
              </a:ext>
            </a:extLst>
          </p:cNvPr>
          <p:cNvSpPr/>
          <p:nvPr/>
        </p:nvSpPr>
        <p:spPr bwMode="white">
          <a:xfrm>
            <a:off x="8043809" y="3651543"/>
            <a:ext cx="2092857" cy="10107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4011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7" grpId="0" animBg="1"/>
      <p:bldP spid="1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7DAC162-D7B4-2325-515B-F920F9703D6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983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F36211B-0310-8719-9DE8-1B8D306570CE}"/>
              </a:ext>
            </a:extLst>
          </p:cNvPr>
          <p:cNvSpPr/>
          <p:nvPr/>
        </p:nvSpPr>
        <p:spPr bwMode="white">
          <a:xfrm>
            <a:off x="2586666" y="1362800"/>
            <a:ext cx="1709134" cy="842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FC35B78-2BDE-DCA0-1E79-539A762E8641}"/>
              </a:ext>
            </a:extLst>
          </p:cNvPr>
          <p:cNvSpPr/>
          <p:nvPr/>
        </p:nvSpPr>
        <p:spPr bwMode="white">
          <a:xfrm>
            <a:off x="8253332" y="1191228"/>
            <a:ext cx="2235155" cy="1013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B482C745-A9DA-68D5-BDD5-B39B9257A693}"/>
              </a:ext>
            </a:extLst>
          </p:cNvPr>
          <p:cNvSpPr/>
          <p:nvPr/>
        </p:nvSpPr>
        <p:spPr bwMode="white">
          <a:xfrm>
            <a:off x="3024761" y="2420818"/>
            <a:ext cx="2028571" cy="9361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77BFDB3D-C66E-7442-FBAD-4D4058BB9F6D}"/>
              </a:ext>
            </a:extLst>
          </p:cNvPr>
          <p:cNvSpPr/>
          <p:nvPr/>
        </p:nvSpPr>
        <p:spPr bwMode="white">
          <a:xfrm>
            <a:off x="8377142" y="2420818"/>
            <a:ext cx="2111345" cy="10081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1BAFF441-361A-0008-BB0F-A0B0BE424445}"/>
              </a:ext>
            </a:extLst>
          </p:cNvPr>
          <p:cNvSpPr/>
          <p:nvPr/>
        </p:nvSpPr>
        <p:spPr bwMode="white">
          <a:xfrm>
            <a:off x="2672380" y="3713858"/>
            <a:ext cx="2127476" cy="842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A5925EEC-0B14-6335-B50C-5476068D2C4D}"/>
              </a:ext>
            </a:extLst>
          </p:cNvPr>
          <p:cNvSpPr/>
          <p:nvPr/>
        </p:nvSpPr>
        <p:spPr bwMode="white">
          <a:xfrm>
            <a:off x="8453333" y="3717032"/>
            <a:ext cx="2333333" cy="8388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37943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12" grpId="0" animBg="1"/>
      <p:bldP spid="13" grpId="0" animBg="1"/>
      <p:bldP spid="19" grpId="0" animBg="1"/>
      <p:bldP spid="2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CD6F41B-6FA9-80DB-84E8-9C4C3E08705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228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8F51F22-2786-7376-883F-7A3CBECAA5D8}"/>
              </a:ext>
            </a:extLst>
          </p:cNvPr>
          <p:cNvSpPr/>
          <p:nvPr/>
        </p:nvSpPr>
        <p:spPr bwMode="white">
          <a:xfrm>
            <a:off x="1386666" y="2268312"/>
            <a:ext cx="380952" cy="4098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E47E14C3-1A73-1F35-34A4-F960E3B4350E}"/>
              </a:ext>
            </a:extLst>
          </p:cNvPr>
          <p:cNvSpPr/>
          <p:nvPr/>
        </p:nvSpPr>
        <p:spPr bwMode="white">
          <a:xfrm>
            <a:off x="1348571" y="4069804"/>
            <a:ext cx="438095" cy="4003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309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681112A-56D4-6CE8-FC8D-B587D729B8F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235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952F1E8-2BB3-0CBF-7820-F749E95F91B0}"/>
              </a:ext>
            </a:extLst>
          </p:cNvPr>
          <p:cNvSpPr/>
          <p:nvPr/>
        </p:nvSpPr>
        <p:spPr bwMode="white">
          <a:xfrm>
            <a:off x="1367619" y="1229574"/>
            <a:ext cx="371428" cy="4102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7DB35BF-46CF-276B-CACB-8FDD2731E238}"/>
              </a:ext>
            </a:extLst>
          </p:cNvPr>
          <p:cNvSpPr/>
          <p:nvPr/>
        </p:nvSpPr>
        <p:spPr bwMode="white">
          <a:xfrm>
            <a:off x="1329523" y="3032596"/>
            <a:ext cx="438095" cy="4006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1E989E1-D7EA-888B-F9CD-8239017CCA04}"/>
              </a:ext>
            </a:extLst>
          </p:cNvPr>
          <p:cNvSpPr/>
          <p:nvPr/>
        </p:nvSpPr>
        <p:spPr bwMode="white">
          <a:xfrm>
            <a:off x="1367619" y="4816538"/>
            <a:ext cx="371428" cy="4102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58403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BDF9D65-42F1-0680-70D8-439BE4370D0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278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E4970D1-0B40-D493-682A-6D01EB6A9471}"/>
              </a:ext>
            </a:extLst>
          </p:cNvPr>
          <p:cNvSpPr/>
          <p:nvPr/>
        </p:nvSpPr>
        <p:spPr bwMode="white">
          <a:xfrm>
            <a:off x="5447929" y="4293096"/>
            <a:ext cx="1529214" cy="8094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94555AC-06D2-6A37-2C45-CD7C0F926EE7}"/>
              </a:ext>
            </a:extLst>
          </p:cNvPr>
          <p:cNvSpPr/>
          <p:nvPr/>
        </p:nvSpPr>
        <p:spPr bwMode="white">
          <a:xfrm>
            <a:off x="5159896" y="5517233"/>
            <a:ext cx="2448272" cy="8826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54195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882E9A8-E239-9E39-8AFD-900EFEF557E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881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475644A-DB43-7FB0-4E7A-EF7A771BDBDA}"/>
              </a:ext>
            </a:extLst>
          </p:cNvPr>
          <p:cNvSpPr/>
          <p:nvPr/>
        </p:nvSpPr>
        <p:spPr bwMode="white">
          <a:xfrm>
            <a:off x="5253332" y="3030296"/>
            <a:ext cx="2210819" cy="9747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C71A2D6-42A1-B444-FAA9-E3D196FBF62A}"/>
              </a:ext>
            </a:extLst>
          </p:cNvPr>
          <p:cNvSpPr/>
          <p:nvPr/>
        </p:nvSpPr>
        <p:spPr bwMode="white">
          <a:xfrm>
            <a:off x="7005714" y="4259557"/>
            <a:ext cx="1447620" cy="609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07097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5C3ADF3-7B8A-76AB-C3FD-4DA1E2E09A8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084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2137DEC-BD93-2507-9E24-8E44044D7408}"/>
              </a:ext>
            </a:extLst>
          </p:cNvPr>
          <p:cNvSpPr/>
          <p:nvPr/>
        </p:nvSpPr>
        <p:spPr bwMode="white">
          <a:xfrm>
            <a:off x="3291428" y="3012540"/>
            <a:ext cx="1247619" cy="9058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FA408F6B-2C4A-30FE-850B-8FEA6373CFA6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365104"/>
            <a:ext cx="10800000" cy="19470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C6BE064-BCA5-1528-561E-585EE310346E}"/>
              </a:ext>
            </a:extLst>
          </p:cNvPr>
          <p:cNvSpPr/>
          <p:nvPr/>
        </p:nvSpPr>
        <p:spPr bwMode="white">
          <a:xfrm>
            <a:off x="5303912" y="4460546"/>
            <a:ext cx="2054182" cy="9934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3390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D73DD36-F5C6-2783-2BC8-2520C8B8695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099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57D395A-A3D6-7EDF-E168-E48D5DEB0083}"/>
              </a:ext>
            </a:extLst>
          </p:cNvPr>
          <p:cNvSpPr/>
          <p:nvPr/>
        </p:nvSpPr>
        <p:spPr bwMode="white">
          <a:xfrm>
            <a:off x="2443809" y="3699416"/>
            <a:ext cx="4228255" cy="9537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1397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4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64</cp:revision>
  <dcterms:created xsi:type="dcterms:W3CDTF">2015-09-16T06:44:00Z</dcterms:created>
  <dcterms:modified xsi:type="dcterms:W3CDTF">2023-12-27T23:42:37Z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