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CD4C41-8525-E74B-1E37-EE2E0F1BA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777582"/>
            <a:ext cx="10800000" cy="6514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E6031-79CE-C482-0B27-1F6B54402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8532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6D2AB-CF2C-E203-3C4B-01628343A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6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06467-FECC-B065-D00F-612720B83D78}"/>
              </a:ext>
            </a:extLst>
          </p:cNvPr>
          <p:cNvSpPr/>
          <p:nvPr/>
        </p:nvSpPr>
        <p:spPr bwMode="white">
          <a:xfrm>
            <a:off x="5363577" y="2829488"/>
            <a:ext cx="544727" cy="4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4A5A97-C039-0DE8-18AB-6EC61B5554F1}"/>
              </a:ext>
            </a:extLst>
          </p:cNvPr>
          <p:cNvSpPr/>
          <p:nvPr/>
        </p:nvSpPr>
        <p:spPr bwMode="white">
          <a:xfrm>
            <a:off x="9185599" y="3820744"/>
            <a:ext cx="544727" cy="4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CE5452-A7F9-1AB0-9C93-A9DC9F22DA9F}"/>
              </a:ext>
            </a:extLst>
          </p:cNvPr>
          <p:cNvSpPr/>
          <p:nvPr/>
        </p:nvSpPr>
        <p:spPr bwMode="white">
          <a:xfrm>
            <a:off x="7104919" y="4820930"/>
            <a:ext cx="544727" cy="4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2C7F5A-F4B1-322A-7517-354DC8346161}"/>
              </a:ext>
            </a:extLst>
          </p:cNvPr>
          <p:cNvSpPr/>
          <p:nvPr/>
        </p:nvSpPr>
        <p:spPr bwMode="white">
          <a:xfrm>
            <a:off x="7104919" y="5821116"/>
            <a:ext cx="553657" cy="4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12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A7ECC-F810-3C50-CED1-A096D05F7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FDD2CE-64B8-6CE8-6178-2C5B4F9B1C1A}"/>
              </a:ext>
            </a:extLst>
          </p:cNvPr>
          <p:cNvSpPr/>
          <p:nvPr/>
        </p:nvSpPr>
        <p:spPr bwMode="white">
          <a:xfrm>
            <a:off x="1424761" y="2478182"/>
            <a:ext cx="314285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6081AE-EF63-9062-937D-58DCF46A0F28}"/>
              </a:ext>
            </a:extLst>
          </p:cNvPr>
          <p:cNvSpPr/>
          <p:nvPr/>
        </p:nvSpPr>
        <p:spPr bwMode="white">
          <a:xfrm>
            <a:off x="1424761" y="3393331"/>
            <a:ext cx="314285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AF8795-EBB4-FB62-3902-DBF30509F32F}"/>
              </a:ext>
            </a:extLst>
          </p:cNvPr>
          <p:cNvSpPr/>
          <p:nvPr/>
        </p:nvSpPr>
        <p:spPr bwMode="white">
          <a:xfrm>
            <a:off x="1424761" y="4318012"/>
            <a:ext cx="314285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5427D7-0DE0-6AD9-B74B-9325C07DFDB0}"/>
              </a:ext>
            </a:extLst>
          </p:cNvPr>
          <p:cNvSpPr/>
          <p:nvPr/>
        </p:nvSpPr>
        <p:spPr bwMode="white">
          <a:xfrm>
            <a:off x="1272380" y="5023439"/>
            <a:ext cx="590476" cy="5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AF2E5E-9030-FCA5-8BE9-3FFCBE7DA963}"/>
              </a:ext>
            </a:extLst>
          </p:cNvPr>
          <p:cNvSpPr/>
          <p:nvPr/>
        </p:nvSpPr>
        <p:spPr bwMode="white">
          <a:xfrm>
            <a:off x="1424761" y="6148310"/>
            <a:ext cx="314285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8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5C8AE-8843-FC9F-8D82-91B965AE4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80BDCA-8022-9EA6-B557-D25666628BFB}"/>
              </a:ext>
            </a:extLst>
          </p:cNvPr>
          <p:cNvSpPr/>
          <p:nvPr/>
        </p:nvSpPr>
        <p:spPr bwMode="white">
          <a:xfrm>
            <a:off x="1386666" y="2449583"/>
            <a:ext cx="380952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765128-B158-9060-092A-1096699DE141}"/>
              </a:ext>
            </a:extLst>
          </p:cNvPr>
          <p:cNvSpPr/>
          <p:nvPr/>
        </p:nvSpPr>
        <p:spPr bwMode="white">
          <a:xfrm>
            <a:off x="1348571" y="4279881"/>
            <a:ext cx="438095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01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6E42B-C5A1-A1F0-C8FD-7AAD88C15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18B2E-C947-F8C8-AD39-7B77869CD8AA}"/>
              </a:ext>
            </a:extLst>
          </p:cNvPr>
          <p:cNvSpPr/>
          <p:nvPr/>
        </p:nvSpPr>
        <p:spPr bwMode="white">
          <a:xfrm>
            <a:off x="1303556" y="1255278"/>
            <a:ext cx="334687" cy="36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21330B-DF8C-DB74-80BE-5D6C8D9A3A3B}"/>
              </a:ext>
            </a:extLst>
          </p:cNvPr>
          <p:cNvSpPr/>
          <p:nvPr/>
        </p:nvSpPr>
        <p:spPr bwMode="white">
          <a:xfrm>
            <a:off x="1269230" y="3736113"/>
            <a:ext cx="394759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38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34E85-AA30-77F0-B646-AF1AC1EF8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818D9-2676-077F-7294-F03234CCAA27}"/>
              </a:ext>
            </a:extLst>
          </p:cNvPr>
          <p:cNvSpPr/>
          <p:nvPr/>
        </p:nvSpPr>
        <p:spPr bwMode="white">
          <a:xfrm>
            <a:off x="1367619" y="1305399"/>
            <a:ext cx="371428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121D2-E7B0-EF3F-FA36-B68AC3F438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99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C583E1-C087-F395-E776-68AEEDC95746}"/>
              </a:ext>
            </a:extLst>
          </p:cNvPr>
          <p:cNvSpPr/>
          <p:nvPr/>
        </p:nvSpPr>
        <p:spPr bwMode="white">
          <a:xfrm>
            <a:off x="1122054" y="1792588"/>
            <a:ext cx="195737" cy="2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7CA35C-32F2-110D-1CF2-82F1009A0E47}"/>
              </a:ext>
            </a:extLst>
          </p:cNvPr>
          <p:cNvSpPr/>
          <p:nvPr/>
        </p:nvSpPr>
        <p:spPr bwMode="white">
          <a:xfrm>
            <a:off x="1085023" y="2300823"/>
            <a:ext cx="248639" cy="2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B7D4E-5BC2-76AF-8C39-2F3409A4673E}"/>
              </a:ext>
            </a:extLst>
          </p:cNvPr>
          <p:cNvSpPr/>
          <p:nvPr/>
        </p:nvSpPr>
        <p:spPr bwMode="white">
          <a:xfrm>
            <a:off x="1106184" y="2809058"/>
            <a:ext cx="216897" cy="2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67677-A64E-E226-6049-7D70FD1F90AA}"/>
              </a:ext>
            </a:extLst>
          </p:cNvPr>
          <p:cNvSpPr/>
          <p:nvPr/>
        </p:nvSpPr>
        <p:spPr bwMode="white">
          <a:xfrm>
            <a:off x="1106184" y="3317294"/>
            <a:ext cx="211607" cy="22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0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B2A84-4299-4AF7-768F-EB7AF477D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FDEC1D-CC4E-FBC6-CC2C-861CA520B93E}"/>
              </a:ext>
            </a:extLst>
          </p:cNvPr>
          <p:cNvSpPr/>
          <p:nvPr/>
        </p:nvSpPr>
        <p:spPr bwMode="white">
          <a:xfrm>
            <a:off x="3653333" y="4229601"/>
            <a:ext cx="1885714" cy="42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28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073E8-2130-DFBC-9903-BFA782B69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419CEB-176D-D5AD-BC37-376963EF468E}"/>
              </a:ext>
            </a:extLst>
          </p:cNvPr>
          <p:cNvSpPr/>
          <p:nvPr/>
        </p:nvSpPr>
        <p:spPr bwMode="white">
          <a:xfrm>
            <a:off x="3071665" y="1648879"/>
            <a:ext cx="781668" cy="7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FB5B29-AF6F-7033-7542-DB5666D1EE65}"/>
              </a:ext>
            </a:extLst>
          </p:cNvPr>
          <p:cNvSpPr/>
          <p:nvPr/>
        </p:nvSpPr>
        <p:spPr bwMode="white">
          <a:xfrm>
            <a:off x="5291428" y="1340768"/>
            <a:ext cx="25327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09E186-7292-AFF2-9FCD-3F5F2C55F741}"/>
              </a:ext>
            </a:extLst>
          </p:cNvPr>
          <p:cNvSpPr/>
          <p:nvPr/>
        </p:nvSpPr>
        <p:spPr bwMode="white">
          <a:xfrm>
            <a:off x="2358095" y="2897769"/>
            <a:ext cx="1857142" cy="31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723208-0F0E-3318-FDE8-7271D1A966D4}"/>
              </a:ext>
            </a:extLst>
          </p:cNvPr>
          <p:cNvSpPr/>
          <p:nvPr/>
        </p:nvSpPr>
        <p:spPr bwMode="white">
          <a:xfrm>
            <a:off x="2091428" y="4194327"/>
            <a:ext cx="1780952" cy="94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4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06097-E3D7-BA18-EF44-F5D3F2B76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64195-F9EB-087B-5C18-9214A84B715E}"/>
              </a:ext>
            </a:extLst>
          </p:cNvPr>
          <p:cNvSpPr/>
          <p:nvPr/>
        </p:nvSpPr>
        <p:spPr bwMode="white">
          <a:xfrm>
            <a:off x="5120000" y="2401215"/>
            <a:ext cx="1466666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FD623-64DD-C1CE-F6B4-96FD598E4AB6}"/>
              </a:ext>
            </a:extLst>
          </p:cNvPr>
          <p:cNvSpPr/>
          <p:nvPr/>
        </p:nvSpPr>
        <p:spPr bwMode="white">
          <a:xfrm>
            <a:off x="1843809" y="4335420"/>
            <a:ext cx="1876190" cy="6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2023-12-24T07:11:44Z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