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9C7131B-7611-BB88-F733-42786F0CA9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780928"/>
            <a:ext cx="10080000" cy="7291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527FD0-3F35-C068-7964-CAE3063930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4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4515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ABF533-4A25-2B58-4AF6-3E9DC26F21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600236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6CFEAF-DCB4-D69B-F38D-7BF60C8EE6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102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5239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209BE8-0FFE-68D2-D7DF-6B15577682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08" y="1694139"/>
            <a:ext cx="10800000" cy="4543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0107EE2-17CB-7E17-4443-23C39307F0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1063517"/>
            <a:ext cx="10800000" cy="41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027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31FDC3-EE59-36C5-64FB-5B06E77FF5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8089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09806A-B36C-8FCD-136F-7DACAE76C5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17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9769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F0338-F276-156A-0511-9755BC76BE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3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4799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26E6CF-DFA5-7C25-8F0E-24851E515C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960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3239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15EDB3-2D9A-B3A5-E7E9-88232D4A11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1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89632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0F58BB-696E-A2B3-66B8-137396A8E2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7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64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60C71-A78C-4C02-7626-E1FC1D58C8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86645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2023-12-27T14:00:04Z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