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F7DE78-639D-B0F7-8E90-2F9349EB7C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780928"/>
            <a:ext cx="7200000" cy="7313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9481A-C5BE-3237-49C4-70863C0D50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0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50BB90-BAF1-3285-39F1-7687F20B14FB}"/>
              </a:ext>
            </a:extLst>
          </p:cNvPr>
          <p:cNvSpPr/>
          <p:nvPr/>
        </p:nvSpPr>
        <p:spPr bwMode="white">
          <a:xfrm>
            <a:off x="1232226" y="1207932"/>
            <a:ext cx="374006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1D431A-6947-6E0B-31E7-30369A947722}"/>
              </a:ext>
            </a:extLst>
          </p:cNvPr>
          <p:cNvSpPr/>
          <p:nvPr/>
        </p:nvSpPr>
        <p:spPr bwMode="white">
          <a:xfrm>
            <a:off x="1232226" y="3713694"/>
            <a:ext cx="382136" cy="34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14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4F110-961C-A02F-C028-C4103FEB36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6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DF9780-6C3A-C3C7-0018-324BE32ECBD7}"/>
              </a:ext>
            </a:extLst>
          </p:cNvPr>
          <p:cNvSpPr/>
          <p:nvPr/>
        </p:nvSpPr>
        <p:spPr bwMode="white">
          <a:xfrm>
            <a:off x="6026516" y="2289073"/>
            <a:ext cx="2289257" cy="82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D5A6DC-9B87-3798-66F0-1ECF726E1643}"/>
              </a:ext>
            </a:extLst>
          </p:cNvPr>
          <p:cNvSpPr/>
          <p:nvPr/>
        </p:nvSpPr>
        <p:spPr bwMode="white">
          <a:xfrm>
            <a:off x="6168008" y="4247120"/>
            <a:ext cx="1560102" cy="76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06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F9B43-CDD0-8CC3-4BC9-1B308412E8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1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C2101D-0DB3-7192-7B4F-EE35AB000C0C}"/>
              </a:ext>
            </a:extLst>
          </p:cNvPr>
          <p:cNvSpPr/>
          <p:nvPr/>
        </p:nvSpPr>
        <p:spPr bwMode="white">
          <a:xfrm>
            <a:off x="4367808" y="1010162"/>
            <a:ext cx="4464495" cy="97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79CD51B-5E09-C3F0-1332-6FA56C1CDDC7}"/>
              </a:ext>
            </a:extLst>
          </p:cNvPr>
          <p:cNvSpPr/>
          <p:nvPr/>
        </p:nvSpPr>
        <p:spPr bwMode="white">
          <a:xfrm>
            <a:off x="2423592" y="2306306"/>
            <a:ext cx="3816424" cy="97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37FEB94-8E92-EABA-813C-C8E9923CD451}"/>
              </a:ext>
            </a:extLst>
          </p:cNvPr>
          <p:cNvSpPr/>
          <p:nvPr/>
        </p:nvSpPr>
        <p:spPr bwMode="white">
          <a:xfrm>
            <a:off x="10710476" y="2632048"/>
            <a:ext cx="600000" cy="61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2121EB7-1580-9478-4776-52904AF7B126}"/>
              </a:ext>
            </a:extLst>
          </p:cNvPr>
          <p:cNvSpPr/>
          <p:nvPr/>
        </p:nvSpPr>
        <p:spPr bwMode="white">
          <a:xfrm>
            <a:off x="1443808" y="3671964"/>
            <a:ext cx="2275927" cy="105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14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36864-B75E-9F46-4DB1-1B0B55B3FE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5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F5C9BA-7D0D-B446-6F07-66E00C93C953}"/>
              </a:ext>
            </a:extLst>
          </p:cNvPr>
          <p:cNvSpPr/>
          <p:nvPr/>
        </p:nvSpPr>
        <p:spPr bwMode="white">
          <a:xfrm>
            <a:off x="1405714" y="2363973"/>
            <a:ext cx="352380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A1E4B6-0FA0-CF43-EC20-144536CF2B0C}"/>
              </a:ext>
            </a:extLst>
          </p:cNvPr>
          <p:cNvSpPr/>
          <p:nvPr/>
        </p:nvSpPr>
        <p:spPr bwMode="white">
          <a:xfrm>
            <a:off x="1405714" y="3336448"/>
            <a:ext cx="352380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00FC1C-3193-721E-0BA8-D0D09E361FE5}"/>
              </a:ext>
            </a:extLst>
          </p:cNvPr>
          <p:cNvSpPr/>
          <p:nvPr/>
        </p:nvSpPr>
        <p:spPr bwMode="white">
          <a:xfrm>
            <a:off x="1348571" y="4318457"/>
            <a:ext cx="438095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92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06CC2-0060-8037-0F2B-1F2979C7A3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8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93F60F-ED07-DCC8-A0C7-95E1D48A22A9}"/>
              </a:ext>
            </a:extLst>
          </p:cNvPr>
          <p:cNvSpPr/>
          <p:nvPr/>
        </p:nvSpPr>
        <p:spPr bwMode="white">
          <a:xfrm>
            <a:off x="1329523" y="1305589"/>
            <a:ext cx="438095" cy="39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9716DC-0A8E-717B-3130-410478B81EDF}"/>
              </a:ext>
            </a:extLst>
          </p:cNvPr>
          <p:cNvSpPr/>
          <p:nvPr/>
        </p:nvSpPr>
        <p:spPr bwMode="white">
          <a:xfrm>
            <a:off x="1367619" y="3249940"/>
            <a:ext cx="371428" cy="4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1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89668-9DF1-F9D3-7396-F84EA7B900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2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746B19-5F66-5E80-6FE7-C871F3A94A82}"/>
              </a:ext>
            </a:extLst>
          </p:cNvPr>
          <p:cNvSpPr/>
          <p:nvPr/>
        </p:nvSpPr>
        <p:spPr bwMode="white">
          <a:xfrm>
            <a:off x="1310635" y="2186358"/>
            <a:ext cx="303520" cy="33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560200-F01E-4B5C-EF5D-941DB597F54B}"/>
              </a:ext>
            </a:extLst>
          </p:cNvPr>
          <p:cNvSpPr/>
          <p:nvPr/>
        </p:nvSpPr>
        <p:spPr bwMode="white">
          <a:xfrm>
            <a:off x="1261415" y="4549435"/>
            <a:ext cx="385553" cy="34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9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6D5A8F-6FE5-C3CB-8E28-431BFC78E3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5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13D357-D20D-ED7B-1A05-02D5839323FF}"/>
              </a:ext>
            </a:extLst>
          </p:cNvPr>
          <p:cNvSpPr/>
          <p:nvPr/>
        </p:nvSpPr>
        <p:spPr bwMode="white">
          <a:xfrm>
            <a:off x="1386666" y="1191098"/>
            <a:ext cx="342857" cy="4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5A033E-7207-21F6-2E21-9DDA7D22B97C}"/>
              </a:ext>
            </a:extLst>
          </p:cNvPr>
          <p:cNvSpPr/>
          <p:nvPr/>
        </p:nvSpPr>
        <p:spPr bwMode="white">
          <a:xfrm>
            <a:off x="1329523" y="3944121"/>
            <a:ext cx="438095" cy="4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82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D7F4A7-C2E7-3A4C-0F3E-C046F1E0AF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9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73789A-5BC8-CAE4-AE67-DF9FC06F2458}"/>
              </a:ext>
            </a:extLst>
          </p:cNvPr>
          <p:cNvSpPr/>
          <p:nvPr/>
        </p:nvSpPr>
        <p:spPr bwMode="white">
          <a:xfrm>
            <a:off x="1329523" y="1182180"/>
            <a:ext cx="438095" cy="40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88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183F61-5F2F-8D18-165D-A17FCF3693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99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CD87E4-E007-5699-9DA2-F7FD70DFE54E}"/>
              </a:ext>
            </a:extLst>
          </p:cNvPr>
          <p:cNvSpPr/>
          <p:nvPr/>
        </p:nvSpPr>
        <p:spPr bwMode="white">
          <a:xfrm>
            <a:off x="1302732" y="2177581"/>
            <a:ext cx="251992" cy="32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8C8389-9E88-A7C1-D0EA-94DF7DCCA745}"/>
              </a:ext>
            </a:extLst>
          </p:cNvPr>
          <p:cNvSpPr/>
          <p:nvPr/>
        </p:nvSpPr>
        <p:spPr bwMode="white">
          <a:xfrm>
            <a:off x="1302732" y="2981302"/>
            <a:ext cx="251992" cy="32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65C219-70E9-B7FF-A27C-65DEAF0E181F}"/>
              </a:ext>
            </a:extLst>
          </p:cNvPr>
          <p:cNvSpPr/>
          <p:nvPr/>
        </p:nvSpPr>
        <p:spPr bwMode="white">
          <a:xfrm>
            <a:off x="1263358" y="4596623"/>
            <a:ext cx="314990" cy="33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3A247D-5EB4-17D4-9F29-3341CFE1CC63}"/>
              </a:ext>
            </a:extLst>
          </p:cNvPr>
          <p:cNvSpPr/>
          <p:nvPr/>
        </p:nvSpPr>
        <p:spPr bwMode="white">
          <a:xfrm>
            <a:off x="1263358" y="5400344"/>
            <a:ext cx="314990" cy="33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1D25D4-1D76-206F-8C3A-5BFEAFB7C4C0}"/>
              </a:ext>
            </a:extLst>
          </p:cNvPr>
          <p:cNvSpPr/>
          <p:nvPr/>
        </p:nvSpPr>
        <p:spPr bwMode="white">
          <a:xfrm>
            <a:off x="1263358" y="6211945"/>
            <a:ext cx="314990" cy="33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05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0CA32-D30B-BDA5-D5A2-91BDA26109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06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3575DC-B7F5-C441-0BD4-3D9E8AB7D52D}"/>
              </a:ext>
            </a:extLst>
          </p:cNvPr>
          <p:cNvSpPr/>
          <p:nvPr/>
        </p:nvSpPr>
        <p:spPr bwMode="white">
          <a:xfrm>
            <a:off x="1321834" y="2332126"/>
            <a:ext cx="419460" cy="37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97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C53054-EC5E-8F14-D549-1B3B8F2DAD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7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5038EA-1666-68DE-56D4-8F432420531D}"/>
              </a:ext>
            </a:extLst>
          </p:cNvPr>
          <p:cNvSpPr/>
          <p:nvPr/>
        </p:nvSpPr>
        <p:spPr bwMode="white">
          <a:xfrm>
            <a:off x="1359325" y="1268811"/>
            <a:ext cx="342826" cy="38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C960EF-87FA-1942-347F-D7F08CF269E2}"/>
              </a:ext>
            </a:extLst>
          </p:cNvPr>
          <p:cNvSpPr/>
          <p:nvPr/>
        </p:nvSpPr>
        <p:spPr bwMode="white">
          <a:xfrm>
            <a:off x="1340793" y="4125623"/>
            <a:ext cx="370623" cy="39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03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2023-12-24T06:33:07Z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