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8" r:id="rId3"/>
    <p:sldId id="337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1DBDAD4-EDC4-C2A7-ABCD-D7D278FD66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3039767"/>
            <a:ext cx="9000000" cy="40129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E632C3-9A34-0E7C-6C07-0BF20D0063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8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015EF9-68CD-6100-00DF-29FE3326C3C6}"/>
              </a:ext>
            </a:extLst>
          </p:cNvPr>
          <p:cNvSpPr/>
          <p:nvPr/>
        </p:nvSpPr>
        <p:spPr bwMode="white">
          <a:xfrm>
            <a:off x="1703512" y="1772816"/>
            <a:ext cx="6696743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CF6B612-2335-3CB1-90FC-53CB3DF0801F}"/>
              </a:ext>
            </a:extLst>
          </p:cNvPr>
          <p:cNvSpPr/>
          <p:nvPr/>
        </p:nvSpPr>
        <p:spPr bwMode="white">
          <a:xfrm>
            <a:off x="1415480" y="3861048"/>
            <a:ext cx="7632848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013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DBDAC5-AA60-957F-82D7-071734CF03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4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B20E292-ADC0-A98F-87B2-EF7742A9E70F}"/>
              </a:ext>
            </a:extLst>
          </p:cNvPr>
          <p:cNvSpPr/>
          <p:nvPr/>
        </p:nvSpPr>
        <p:spPr bwMode="white">
          <a:xfrm>
            <a:off x="1487488" y="2060848"/>
            <a:ext cx="6120680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653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C039F9-7CF2-9488-672E-7773AC7BAA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972000"/>
            <a:ext cx="7569816" cy="4545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B96FC8-6C35-7AEE-0E45-4956CBD84AE5}"/>
              </a:ext>
            </a:extLst>
          </p:cNvPr>
          <p:cNvSpPr/>
          <p:nvPr/>
        </p:nvSpPr>
        <p:spPr bwMode="white">
          <a:xfrm>
            <a:off x="3863752" y="2420888"/>
            <a:ext cx="458271" cy="422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77298A-F518-8EFA-D8D2-52744A0BFCF1}"/>
              </a:ext>
            </a:extLst>
          </p:cNvPr>
          <p:cNvSpPr/>
          <p:nvPr/>
        </p:nvSpPr>
        <p:spPr bwMode="white">
          <a:xfrm>
            <a:off x="2423592" y="3645024"/>
            <a:ext cx="507813" cy="422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581209DB-04C1-3C0B-0F51-24BE96D3CD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87"/>
          <a:stretch/>
        </p:blipFill>
        <p:spPr>
          <a:xfrm>
            <a:off x="7392144" y="1295603"/>
            <a:ext cx="4558368" cy="3096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44387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2D663C-DA89-F039-B273-FC854C2952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274270" cy="3105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9CC570C-3658-0A2E-054F-A024CBE4F7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87"/>
          <a:stretch/>
        </p:blipFill>
        <p:spPr>
          <a:xfrm>
            <a:off x="6600056" y="3173410"/>
            <a:ext cx="5225203" cy="3549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999057-DCCA-F408-D65B-8D0C2888EA52}"/>
              </a:ext>
            </a:extLst>
          </p:cNvPr>
          <p:cNvSpPr/>
          <p:nvPr/>
        </p:nvSpPr>
        <p:spPr bwMode="white">
          <a:xfrm>
            <a:off x="2783632" y="891127"/>
            <a:ext cx="715002" cy="490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F3AC41-CF06-B0BB-C2E5-293D79E182F8}"/>
              </a:ext>
            </a:extLst>
          </p:cNvPr>
          <p:cNvSpPr/>
          <p:nvPr/>
        </p:nvSpPr>
        <p:spPr bwMode="white">
          <a:xfrm>
            <a:off x="4871864" y="1628800"/>
            <a:ext cx="512935" cy="502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51B924E-F232-FD25-0437-91A7225436B7}"/>
              </a:ext>
            </a:extLst>
          </p:cNvPr>
          <p:cNvSpPr/>
          <p:nvPr/>
        </p:nvSpPr>
        <p:spPr bwMode="white">
          <a:xfrm>
            <a:off x="7176120" y="2389248"/>
            <a:ext cx="621741" cy="514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753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ABE2AB-390D-56FC-9FE8-C0AF604D91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0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C75A27-5BBE-B4F6-B6D7-7938FB4B3874}"/>
              </a:ext>
            </a:extLst>
          </p:cNvPr>
          <p:cNvSpPr/>
          <p:nvPr/>
        </p:nvSpPr>
        <p:spPr bwMode="white">
          <a:xfrm>
            <a:off x="5748571" y="2545957"/>
            <a:ext cx="790476" cy="60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4E7B0B7-03FE-A37D-8CD1-964905DF1668}"/>
              </a:ext>
            </a:extLst>
          </p:cNvPr>
          <p:cNvSpPr/>
          <p:nvPr/>
        </p:nvSpPr>
        <p:spPr bwMode="white">
          <a:xfrm>
            <a:off x="7177142" y="2545957"/>
            <a:ext cx="1152380" cy="89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5F58894-5441-5D1A-E13E-4DFD579432EA}"/>
              </a:ext>
            </a:extLst>
          </p:cNvPr>
          <p:cNvSpPr/>
          <p:nvPr/>
        </p:nvSpPr>
        <p:spPr bwMode="white">
          <a:xfrm>
            <a:off x="10462857" y="2717662"/>
            <a:ext cx="409523" cy="429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DFC507C-1D49-A880-288A-971D4561A3F5}"/>
              </a:ext>
            </a:extLst>
          </p:cNvPr>
          <p:cNvSpPr/>
          <p:nvPr/>
        </p:nvSpPr>
        <p:spPr bwMode="white">
          <a:xfrm>
            <a:off x="2481904" y="2832131"/>
            <a:ext cx="942857" cy="610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740DBCD-A2D2-7E57-C8C6-348A51A4244B}"/>
              </a:ext>
            </a:extLst>
          </p:cNvPr>
          <p:cNvSpPr/>
          <p:nvPr/>
        </p:nvSpPr>
        <p:spPr bwMode="white">
          <a:xfrm>
            <a:off x="4186666" y="3871897"/>
            <a:ext cx="752380" cy="610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FFE859F-3862-2652-597F-EFDEF1812CA2}"/>
              </a:ext>
            </a:extLst>
          </p:cNvPr>
          <p:cNvSpPr/>
          <p:nvPr/>
        </p:nvSpPr>
        <p:spPr bwMode="white">
          <a:xfrm>
            <a:off x="8900952" y="4158072"/>
            <a:ext cx="866666" cy="32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39BBC8F-4A90-23BE-B016-856BCC9B0C76}"/>
              </a:ext>
            </a:extLst>
          </p:cNvPr>
          <p:cNvSpPr/>
          <p:nvPr/>
        </p:nvSpPr>
        <p:spPr bwMode="white">
          <a:xfrm>
            <a:off x="1120000" y="4167611"/>
            <a:ext cx="761904" cy="610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4933574-1F67-0D2A-A331-C1CD0A01D98D}"/>
              </a:ext>
            </a:extLst>
          </p:cNvPr>
          <p:cNvSpPr/>
          <p:nvPr/>
        </p:nvSpPr>
        <p:spPr bwMode="white">
          <a:xfrm>
            <a:off x="2329523" y="4158072"/>
            <a:ext cx="1209523" cy="62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F001E6F-2C5A-D13E-67A5-CDC8147105FE}"/>
              </a:ext>
            </a:extLst>
          </p:cNvPr>
          <p:cNvSpPr/>
          <p:nvPr/>
        </p:nvSpPr>
        <p:spPr bwMode="white">
          <a:xfrm>
            <a:off x="920000" y="5157192"/>
            <a:ext cx="1114285" cy="66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98BF608-A4D2-324E-84FF-CA1312CC9F28}"/>
              </a:ext>
            </a:extLst>
          </p:cNvPr>
          <p:cNvSpPr/>
          <p:nvPr/>
        </p:nvSpPr>
        <p:spPr bwMode="white">
          <a:xfrm>
            <a:off x="4186666" y="5207377"/>
            <a:ext cx="752380" cy="610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23387E9-90E4-B665-1A34-4E163CF24097}"/>
              </a:ext>
            </a:extLst>
          </p:cNvPr>
          <p:cNvSpPr/>
          <p:nvPr/>
        </p:nvSpPr>
        <p:spPr bwMode="white">
          <a:xfrm>
            <a:off x="5596190" y="5207377"/>
            <a:ext cx="1133333" cy="610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7980B93-CFA1-E29D-E9F8-FC18F3B3AB7F}"/>
              </a:ext>
            </a:extLst>
          </p:cNvPr>
          <p:cNvSpPr/>
          <p:nvPr/>
        </p:nvSpPr>
        <p:spPr bwMode="white">
          <a:xfrm>
            <a:off x="6986666" y="5207377"/>
            <a:ext cx="1523809" cy="610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C37F5E3F-A7CD-6AE8-BD48-863E1F381140}"/>
              </a:ext>
            </a:extLst>
          </p:cNvPr>
          <p:cNvSpPr/>
          <p:nvPr/>
        </p:nvSpPr>
        <p:spPr bwMode="white">
          <a:xfrm>
            <a:off x="8786666" y="5493551"/>
            <a:ext cx="1133333" cy="32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CE19F08-063E-C0D1-5935-40DDD578956A}"/>
              </a:ext>
            </a:extLst>
          </p:cNvPr>
          <p:cNvSpPr/>
          <p:nvPr/>
        </p:nvSpPr>
        <p:spPr bwMode="white">
          <a:xfrm>
            <a:off x="10339047" y="5388620"/>
            <a:ext cx="685714" cy="429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923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1" grpId="0" animBg="1"/>
      <p:bldP spid="22" grpId="0" animBg="1"/>
      <p:bldP spid="24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1E26E7-6A78-C081-5E94-A9608EA153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8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0BDA55-8F5E-13D9-A185-39B1EBEF4292}"/>
              </a:ext>
            </a:extLst>
          </p:cNvPr>
          <p:cNvSpPr/>
          <p:nvPr/>
        </p:nvSpPr>
        <p:spPr bwMode="white">
          <a:xfrm>
            <a:off x="1405714" y="2353685"/>
            <a:ext cx="352380" cy="400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47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260FC3-D31A-3E30-8A3D-8A6F1AD7CD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6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8D636D-8BAA-BC70-D15D-863C630ADA69}"/>
              </a:ext>
            </a:extLst>
          </p:cNvPr>
          <p:cNvSpPr/>
          <p:nvPr/>
        </p:nvSpPr>
        <p:spPr bwMode="white">
          <a:xfrm>
            <a:off x="1329523" y="1219720"/>
            <a:ext cx="438095" cy="400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970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1D7DC5-BB62-7C76-AED1-DEC4BA4C73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9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ADCA2D-80AE-CFC3-D351-0CD57DB04839}"/>
              </a:ext>
            </a:extLst>
          </p:cNvPr>
          <p:cNvSpPr/>
          <p:nvPr/>
        </p:nvSpPr>
        <p:spPr bwMode="white">
          <a:xfrm>
            <a:off x="1386666" y="1067438"/>
            <a:ext cx="342857" cy="391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155FF5-A69D-DFAB-20FB-33B7CCEB9A18}"/>
              </a:ext>
            </a:extLst>
          </p:cNvPr>
          <p:cNvSpPr/>
          <p:nvPr/>
        </p:nvSpPr>
        <p:spPr bwMode="white">
          <a:xfrm>
            <a:off x="1386666" y="3720622"/>
            <a:ext cx="342857" cy="391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6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747559-9933-9B3B-E5EC-95C7FF2CEB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0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392399-3A9F-262F-8EBB-F14C3FB9828B}"/>
              </a:ext>
            </a:extLst>
          </p:cNvPr>
          <p:cNvSpPr/>
          <p:nvPr/>
        </p:nvSpPr>
        <p:spPr bwMode="white">
          <a:xfrm>
            <a:off x="1367619" y="1076829"/>
            <a:ext cx="371428" cy="419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030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68D840-9D17-EFD3-DCC6-1880DA4CD7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8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F45EA8-9976-94FE-33F1-5E2A33BB6464}"/>
              </a:ext>
            </a:extLst>
          </p:cNvPr>
          <p:cNvSpPr/>
          <p:nvPr/>
        </p:nvSpPr>
        <p:spPr bwMode="white">
          <a:xfrm>
            <a:off x="5920000" y="2492896"/>
            <a:ext cx="113333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AEBFDBD-00B4-BD28-82A5-F16412932F85}"/>
              </a:ext>
            </a:extLst>
          </p:cNvPr>
          <p:cNvSpPr/>
          <p:nvPr/>
        </p:nvSpPr>
        <p:spPr bwMode="white">
          <a:xfrm>
            <a:off x="3215681" y="3911110"/>
            <a:ext cx="1637652" cy="670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FE79FA4-7FA4-61CC-7074-FFCDF9076F62}"/>
              </a:ext>
            </a:extLst>
          </p:cNvPr>
          <p:cNvSpPr/>
          <p:nvPr/>
        </p:nvSpPr>
        <p:spPr bwMode="white">
          <a:xfrm>
            <a:off x="6739047" y="4836739"/>
            <a:ext cx="1133333" cy="61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67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E7166D-6C81-F6B4-2C4F-1FA947F2FD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10800000" cy="4662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039914-C953-6297-B928-6F69F8E8E097}"/>
              </a:ext>
            </a:extLst>
          </p:cNvPr>
          <p:cNvSpPr/>
          <p:nvPr/>
        </p:nvSpPr>
        <p:spPr bwMode="white">
          <a:xfrm>
            <a:off x="4539047" y="2329470"/>
            <a:ext cx="1133333" cy="324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A2FBD0-EA24-C86F-589A-34CBE0413456}"/>
              </a:ext>
            </a:extLst>
          </p:cNvPr>
          <p:cNvSpPr/>
          <p:nvPr/>
        </p:nvSpPr>
        <p:spPr bwMode="white">
          <a:xfrm>
            <a:off x="3491428" y="3263923"/>
            <a:ext cx="2085714" cy="61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F79605-EB04-3D4A-B626-F8E367CFF210}"/>
              </a:ext>
            </a:extLst>
          </p:cNvPr>
          <p:cNvSpPr/>
          <p:nvPr/>
        </p:nvSpPr>
        <p:spPr bwMode="white">
          <a:xfrm>
            <a:off x="4691428" y="4770490"/>
            <a:ext cx="1200000" cy="61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E20A48C-D177-C47A-DC13-7F6A1F3B66E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5568996"/>
            <a:ext cx="10800000" cy="1088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F05F62-2BE1-0DF3-2651-972B8A650C39}"/>
              </a:ext>
            </a:extLst>
          </p:cNvPr>
          <p:cNvSpPr/>
          <p:nvPr/>
        </p:nvSpPr>
        <p:spPr bwMode="white">
          <a:xfrm>
            <a:off x="5230095" y="5702701"/>
            <a:ext cx="1514285" cy="611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7549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DB2E00-B2A7-DA2F-AE86-D416729EFA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47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BF593A-7736-4B9E-4F60-AE4682A4C0E0}"/>
              </a:ext>
            </a:extLst>
          </p:cNvPr>
          <p:cNvSpPr/>
          <p:nvPr/>
        </p:nvSpPr>
        <p:spPr bwMode="white">
          <a:xfrm>
            <a:off x="1821069" y="3894352"/>
            <a:ext cx="3842883" cy="614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5CB69DB-91B0-A3BC-E658-4C7536B1E528}"/>
              </a:ext>
            </a:extLst>
          </p:cNvPr>
          <p:cNvSpPr/>
          <p:nvPr/>
        </p:nvSpPr>
        <p:spPr bwMode="white">
          <a:xfrm>
            <a:off x="1703512" y="5791764"/>
            <a:ext cx="5472607" cy="805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0525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2023-12-27T23:36:38Z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