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7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154BEBF-47DF-CE42-741D-D04228F997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924944"/>
            <a:ext cx="10800000" cy="65454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B35BD4-827D-889C-0E33-2E2E29A8B4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63332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F8C7AD-420E-77C0-2934-357199D9B6D4}"/>
              </a:ext>
            </a:extLst>
          </p:cNvPr>
          <p:cNvSpPr/>
          <p:nvPr/>
        </p:nvSpPr>
        <p:spPr bwMode="white">
          <a:xfrm>
            <a:off x="1144447" y="4116168"/>
            <a:ext cx="223393" cy="22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841599-EC75-2B9E-D564-E62107D1DEB1}"/>
              </a:ext>
            </a:extLst>
          </p:cNvPr>
          <p:cNvSpPr/>
          <p:nvPr/>
        </p:nvSpPr>
        <p:spPr bwMode="white">
          <a:xfrm>
            <a:off x="1166786" y="4646915"/>
            <a:ext cx="178714" cy="2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0D5515-B6C9-2360-C6AC-84B53386695D}"/>
              </a:ext>
            </a:extLst>
          </p:cNvPr>
          <p:cNvSpPr/>
          <p:nvPr/>
        </p:nvSpPr>
        <p:spPr bwMode="white">
          <a:xfrm>
            <a:off x="1166786" y="5183249"/>
            <a:ext cx="178714" cy="22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798DDCD-46FA-0CAC-C541-8FED696DEE24}"/>
              </a:ext>
            </a:extLst>
          </p:cNvPr>
          <p:cNvSpPr/>
          <p:nvPr/>
        </p:nvSpPr>
        <p:spPr bwMode="white">
          <a:xfrm>
            <a:off x="1138862" y="5719582"/>
            <a:ext cx="223393" cy="22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35ADFDE-884E-6A63-CCA4-7962ADCD8E7C}"/>
              </a:ext>
            </a:extLst>
          </p:cNvPr>
          <p:cNvSpPr/>
          <p:nvPr/>
        </p:nvSpPr>
        <p:spPr bwMode="white">
          <a:xfrm>
            <a:off x="1138862" y="6250329"/>
            <a:ext cx="223393" cy="22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45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6B5DCB-925B-2375-C1C1-1CDA5C5C25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2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22BB7D-29D9-E906-DDE9-BA68D32097AE}"/>
              </a:ext>
            </a:extLst>
          </p:cNvPr>
          <p:cNvSpPr/>
          <p:nvPr/>
        </p:nvSpPr>
        <p:spPr bwMode="white">
          <a:xfrm>
            <a:off x="4806507" y="2739476"/>
            <a:ext cx="994742" cy="57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543E41-8E1C-A6DF-F510-3B90E1F69F3A}"/>
              </a:ext>
            </a:extLst>
          </p:cNvPr>
          <p:cNvSpPr/>
          <p:nvPr/>
        </p:nvSpPr>
        <p:spPr bwMode="white">
          <a:xfrm>
            <a:off x="4806507" y="5134990"/>
            <a:ext cx="1191898" cy="57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158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60E4CD-F2B2-3346-7999-59AAB065F2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7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42E131-8862-CEC6-AB9D-44AAE41A36C2}"/>
              </a:ext>
            </a:extLst>
          </p:cNvPr>
          <p:cNvSpPr/>
          <p:nvPr/>
        </p:nvSpPr>
        <p:spPr bwMode="white">
          <a:xfrm>
            <a:off x="5739046" y="1820076"/>
            <a:ext cx="2301169" cy="96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BFEA24-0C4A-2A96-638A-1A4C12422FB2}"/>
              </a:ext>
            </a:extLst>
          </p:cNvPr>
          <p:cNvSpPr/>
          <p:nvPr/>
        </p:nvSpPr>
        <p:spPr bwMode="white">
          <a:xfrm>
            <a:off x="5081904" y="4354778"/>
            <a:ext cx="1285714" cy="609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47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FCD22E-B3F7-8CC7-648A-463515AF46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5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7CFFA9-E913-E34C-440B-5B7C0C19122B}"/>
              </a:ext>
            </a:extLst>
          </p:cNvPr>
          <p:cNvSpPr/>
          <p:nvPr/>
        </p:nvSpPr>
        <p:spPr bwMode="white">
          <a:xfrm>
            <a:off x="1405714" y="2259991"/>
            <a:ext cx="352380" cy="400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23853A-0502-5F4E-7F3A-BDF1158E57B2}"/>
              </a:ext>
            </a:extLst>
          </p:cNvPr>
          <p:cNvSpPr/>
          <p:nvPr/>
        </p:nvSpPr>
        <p:spPr bwMode="white">
          <a:xfrm>
            <a:off x="1348571" y="3967773"/>
            <a:ext cx="438095" cy="391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063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7C718A-89AD-9976-1AD0-AD857BEA45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0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EE2998-8088-82A8-6FC7-79FB34979670}"/>
              </a:ext>
            </a:extLst>
          </p:cNvPr>
          <p:cNvSpPr/>
          <p:nvPr/>
        </p:nvSpPr>
        <p:spPr bwMode="white">
          <a:xfrm>
            <a:off x="1386666" y="1219695"/>
            <a:ext cx="342857" cy="400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857E59-44C7-2886-A602-CB80B889EFCE}"/>
              </a:ext>
            </a:extLst>
          </p:cNvPr>
          <p:cNvSpPr/>
          <p:nvPr/>
        </p:nvSpPr>
        <p:spPr bwMode="white">
          <a:xfrm>
            <a:off x="1358095" y="2915458"/>
            <a:ext cx="371428" cy="419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742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46FECA-489C-7EE9-2604-62F1BE4CB8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4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E7B500-382B-2AB4-13FB-2AB6E72719A4}"/>
              </a:ext>
            </a:extLst>
          </p:cNvPr>
          <p:cNvSpPr/>
          <p:nvPr/>
        </p:nvSpPr>
        <p:spPr bwMode="white">
          <a:xfrm>
            <a:off x="1329523" y="1124560"/>
            <a:ext cx="438095" cy="400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384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F3E5BD-B8BF-5DA5-C270-73E83FF1CD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75783"/>
            <a:ext cx="6840000" cy="2392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82B5B3F-2BF3-D3A2-30F0-42D21234C3C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68521"/>
            <a:ext cx="6840000" cy="3472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32870AB-0377-5DE0-E1FB-43624F3CD703}"/>
              </a:ext>
            </a:extLst>
          </p:cNvPr>
          <p:cNvSpPr/>
          <p:nvPr/>
        </p:nvSpPr>
        <p:spPr bwMode="white">
          <a:xfrm>
            <a:off x="1012573" y="3429000"/>
            <a:ext cx="380952" cy="39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1B8F67D-5ED1-2B22-EEF7-8281FBB71397}"/>
              </a:ext>
            </a:extLst>
          </p:cNvPr>
          <p:cNvSpPr/>
          <p:nvPr/>
        </p:nvSpPr>
        <p:spPr bwMode="white">
          <a:xfrm>
            <a:off x="983432" y="5157192"/>
            <a:ext cx="380952" cy="39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493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EAD56A-6A14-83C0-CAC5-07DFF38D21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1"/>
            <a:ext cx="9360000" cy="2486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CE23203-0921-F175-8888-962574DE217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58790"/>
            <a:ext cx="9360000" cy="3250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687731-DB90-27CE-4E3F-FC05FFA3D5DF}"/>
              </a:ext>
            </a:extLst>
          </p:cNvPr>
          <p:cNvSpPr/>
          <p:nvPr/>
        </p:nvSpPr>
        <p:spPr bwMode="white">
          <a:xfrm>
            <a:off x="1127448" y="3632634"/>
            <a:ext cx="576064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9A8086-9079-C714-3295-C8110B88DB70}"/>
              </a:ext>
            </a:extLst>
          </p:cNvPr>
          <p:cNvSpPr/>
          <p:nvPr/>
        </p:nvSpPr>
        <p:spPr bwMode="white">
          <a:xfrm>
            <a:off x="1127448" y="5157192"/>
            <a:ext cx="576064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739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8DC6B5-AA47-A2B6-1A10-F12521E4F0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78938" cy="4617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49191F7B-995A-BF7F-D4A6-BC86ADF40D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2"/>
          <a:stretch/>
        </p:blipFill>
        <p:spPr>
          <a:xfrm>
            <a:off x="8040216" y="836712"/>
            <a:ext cx="3918687" cy="3152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95534D3-C07B-E4C2-0132-E381ED5F76E0}"/>
              </a:ext>
            </a:extLst>
          </p:cNvPr>
          <p:cNvSpPr/>
          <p:nvPr/>
        </p:nvSpPr>
        <p:spPr bwMode="white">
          <a:xfrm>
            <a:off x="2567608" y="2492896"/>
            <a:ext cx="401107" cy="42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A85FEF5-19DB-6F80-3BF4-16F4F09BE3CC}"/>
              </a:ext>
            </a:extLst>
          </p:cNvPr>
          <p:cNvSpPr/>
          <p:nvPr/>
        </p:nvSpPr>
        <p:spPr bwMode="white">
          <a:xfrm>
            <a:off x="3215680" y="3140968"/>
            <a:ext cx="461273" cy="40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87B032C-0662-CCC6-295D-DBED7FC60EB9}"/>
              </a:ext>
            </a:extLst>
          </p:cNvPr>
          <p:cNvSpPr/>
          <p:nvPr/>
        </p:nvSpPr>
        <p:spPr bwMode="white">
          <a:xfrm>
            <a:off x="7320136" y="3784731"/>
            <a:ext cx="411134" cy="40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CA3CDA5-1665-EFD4-26DE-7D0C04F068ED}"/>
              </a:ext>
            </a:extLst>
          </p:cNvPr>
          <p:cNvSpPr/>
          <p:nvPr/>
        </p:nvSpPr>
        <p:spPr bwMode="white">
          <a:xfrm>
            <a:off x="2495600" y="5013176"/>
            <a:ext cx="360996" cy="40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146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2023-12-24T06:24:08Z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