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DDCC500-DA6C-9605-B02F-5A34678DF5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435" y="3095608"/>
            <a:ext cx="6401129" cy="66678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4EF84E-ABCF-9672-8C30-FCC58EB00C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87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B5D194-FFA6-C7D5-45ED-FC39FDA21993}"/>
              </a:ext>
            </a:extLst>
          </p:cNvPr>
          <p:cNvSpPr/>
          <p:nvPr/>
        </p:nvSpPr>
        <p:spPr bwMode="white">
          <a:xfrm>
            <a:off x="1267707" y="1172120"/>
            <a:ext cx="399913" cy="36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8244F5-7143-2E64-C373-1265E2AA30A5}"/>
              </a:ext>
            </a:extLst>
          </p:cNvPr>
          <p:cNvSpPr/>
          <p:nvPr/>
        </p:nvSpPr>
        <p:spPr bwMode="white">
          <a:xfrm>
            <a:off x="1302482" y="3086320"/>
            <a:ext cx="347750" cy="37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8D82A0-258C-5849-EAA2-0E5B0AD5F993}"/>
              </a:ext>
            </a:extLst>
          </p:cNvPr>
          <p:cNvSpPr/>
          <p:nvPr/>
        </p:nvSpPr>
        <p:spPr bwMode="white">
          <a:xfrm>
            <a:off x="1319870" y="5017921"/>
            <a:ext cx="321669" cy="35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09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EDA61E-DF2A-8033-6E33-97B714033E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138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227539-28F0-A3D7-43D6-E6DA9CDEB3DB}"/>
              </a:ext>
            </a:extLst>
          </p:cNvPr>
          <p:cNvSpPr/>
          <p:nvPr/>
        </p:nvSpPr>
        <p:spPr bwMode="white">
          <a:xfrm>
            <a:off x="1212543" y="2993433"/>
            <a:ext cx="289731" cy="30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045B132-969E-1B43-AC40-68A0677D9019}"/>
              </a:ext>
            </a:extLst>
          </p:cNvPr>
          <p:cNvSpPr/>
          <p:nvPr/>
        </p:nvSpPr>
        <p:spPr bwMode="white">
          <a:xfrm>
            <a:off x="1256003" y="3790415"/>
            <a:ext cx="231785" cy="30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0701086-ED3B-83CF-DA05-642BE758F21F}"/>
              </a:ext>
            </a:extLst>
          </p:cNvPr>
          <p:cNvSpPr/>
          <p:nvPr/>
        </p:nvSpPr>
        <p:spPr bwMode="white">
          <a:xfrm>
            <a:off x="1256003" y="4594641"/>
            <a:ext cx="224542" cy="30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CD5E7D9-ADD2-AA0B-5BD8-A9A34D9E7575}"/>
              </a:ext>
            </a:extLst>
          </p:cNvPr>
          <p:cNvSpPr/>
          <p:nvPr/>
        </p:nvSpPr>
        <p:spPr bwMode="white">
          <a:xfrm>
            <a:off x="1212543" y="5398867"/>
            <a:ext cx="289731" cy="30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8055B5D-656F-C9E6-E42B-D78356263E81}"/>
              </a:ext>
            </a:extLst>
          </p:cNvPr>
          <p:cNvSpPr/>
          <p:nvPr/>
        </p:nvSpPr>
        <p:spPr bwMode="white">
          <a:xfrm>
            <a:off x="1219787" y="6195849"/>
            <a:ext cx="289731" cy="30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73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3CE29C-4E2D-8AB0-3640-DCD556E599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933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F96161-30D4-AAA5-C317-CD0DD9C3EE77}"/>
              </a:ext>
            </a:extLst>
          </p:cNvPr>
          <p:cNvSpPr/>
          <p:nvPr/>
        </p:nvSpPr>
        <p:spPr bwMode="white">
          <a:xfrm>
            <a:off x="1512919" y="3731471"/>
            <a:ext cx="209330" cy="26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C7BA14-DC44-B918-8959-E048CB0C936D}"/>
              </a:ext>
            </a:extLst>
          </p:cNvPr>
          <p:cNvSpPr/>
          <p:nvPr/>
        </p:nvSpPr>
        <p:spPr bwMode="white">
          <a:xfrm>
            <a:off x="3986827" y="3731471"/>
            <a:ext cx="222017" cy="26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C08287-76C0-EAC9-B037-340691E85475}"/>
              </a:ext>
            </a:extLst>
          </p:cNvPr>
          <p:cNvSpPr/>
          <p:nvPr/>
        </p:nvSpPr>
        <p:spPr bwMode="white">
          <a:xfrm>
            <a:off x="6467079" y="3731471"/>
            <a:ext cx="228360" cy="26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E4CC36-A145-B61D-CD50-12932CDB971F}"/>
              </a:ext>
            </a:extLst>
          </p:cNvPr>
          <p:cNvSpPr/>
          <p:nvPr/>
        </p:nvSpPr>
        <p:spPr bwMode="white">
          <a:xfrm>
            <a:off x="1506575" y="6192792"/>
            <a:ext cx="209330" cy="26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EEFA79F-B8D0-EAA7-203A-975DF894F993}"/>
              </a:ext>
            </a:extLst>
          </p:cNvPr>
          <p:cNvSpPr/>
          <p:nvPr/>
        </p:nvSpPr>
        <p:spPr bwMode="white">
          <a:xfrm>
            <a:off x="4018544" y="6199136"/>
            <a:ext cx="145897" cy="253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80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7DE641-A3B7-63DF-D5AF-4EAFFE6CA7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42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ADE4A5-F992-27DD-B72F-ECF8DB90EE52}"/>
              </a:ext>
            </a:extLst>
          </p:cNvPr>
          <p:cNvSpPr/>
          <p:nvPr/>
        </p:nvSpPr>
        <p:spPr bwMode="white">
          <a:xfrm>
            <a:off x="1278906" y="3512471"/>
            <a:ext cx="319375" cy="35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3AE89A-0931-967E-9E33-6D867547811B}"/>
              </a:ext>
            </a:extLst>
          </p:cNvPr>
          <p:cNvSpPr/>
          <p:nvPr/>
        </p:nvSpPr>
        <p:spPr bwMode="white">
          <a:xfrm>
            <a:off x="1246969" y="5230085"/>
            <a:ext cx="367281" cy="335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294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5752AA-C7D0-A5A2-DE8F-06FC966BF8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24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28D1AE-8C2B-07DF-52F1-F6560A2287ED}"/>
              </a:ext>
            </a:extLst>
          </p:cNvPr>
          <p:cNvSpPr/>
          <p:nvPr/>
        </p:nvSpPr>
        <p:spPr bwMode="white">
          <a:xfrm>
            <a:off x="1281124" y="1209073"/>
            <a:ext cx="403308" cy="36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A11563-C550-768E-5F35-E0022AF95EFE}"/>
              </a:ext>
            </a:extLst>
          </p:cNvPr>
          <p:cNvSpPr/>
          <p:nvPr/>
        </p:nvSpPr>
        <p:spPr bwMode="white">
          <a:xfrm>
            <a:off x="1333729" y="3096878"/>
            <a:ext cx="315632" cy="36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6C8A11-E2F7-F75B-1231-0D0383EA3F61}"/>
              </a:ext>
            </a:extLst>
          </p:cNvPr>
          <p:cNvSpPr/>
          <p:nvPr/>
        </p:nvSpPr>
        <p:spPr bwMode="white">
          <a:xfrm>
            <a:off x="1316194" y="4967121"/>
            <a:ext cx="341935" cy="37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26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90F2FF-9B86-C9FA-086B-D1F36F6A44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3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946953-404E-D84A-FB8A-1C13ADA4DE21}"/>
              </a:ext>
            </a:extLst>
          </p:cNvPr>
          <p:cNvSpPr/>
          <p:nvPr/>
        </p:nvSpPr>
        <p:spPr bwMode="white">
          <a:xfrm>
            <a:off x="1405714" y="2603291"/>
            <a:ext cx="352380" cy="400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94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B98D49-A378-BF77-0FA7-1AAEFA84F4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8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989958-4633-2DD9-662C-20F7FEB5B744}"/>
              </a:ext>
            </a:extLst>
          </p:cNvPr>
          <p:cNvSpPr/>
          <p:nvPr/>
        </p:nvSpPr>
        <p:spPr bwMode="white">
          <a:xfrm>
            <a:off x="1367619" y="1210510"/>
            <a:ext cx="371428" cy="410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845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F719A3-7831-C5D4-4787-A6159C09A2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1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7447D9-8D96-37AE-FDDA-34E57288A521}"/>
              </a:ext>
            </a:extLst>
          </p:cNvPr>
          <p:cNvSpPr/>
          <p:nvPr/>
        </p:nvSpPr>
        <p:spPr bwMode="white">
          <a:xfrm>
            <a:off x="1358095" y="1172264"/>
            <a:ext cx="380952" cy="41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015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F6138F-606A-5295-3F13-D75EC7A9C4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FF0696-57FD-C24D-67F2-11C2C0B6F3D7}"/>
              </a:ext>
            </a:extLst>
          </p:cNvPr>
          <p:cNvSpPr/>
          <p:nvPr/>
        </p:nvSpPr>
        <p:spPr bwMode="white">
          <a:xfrm>
            <a:off x="1377142" y="1296335"/>
            <a:ext cx="352380" cy="39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12A626-4D0C-D2FD-A871-DD826E7A7639}"/>
              </a:ext>
            </a:extLst>
          </p:cNvPr>
          <p:cNvSpPr/>
          <p:nvPr/>
        </p:nvSpPr>
        <p:spPr bwMode="white">
          <a:xfrm>
            <a:off x="1320000" y="3404513"/>
            <a:ext cx="447619" cy="400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502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DF65E3-7D1C-D67B-1F4C-9B092AD5E6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77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46C16C-A58A-84E3-1704-D9F554B2E295}"/>
              </a:ext>
            </a:extLst>
          </p:cNvPr>
          <p:cNvSpPr/>
          <p:nvPr/>
        </p:nvSpPr>
        <p:spPr bwMode="white">
          <a:xfrm>
            <a:off x="1261722" y="2377078"/>
            <a:ext cx="377564" cy="34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E542C6-FE37-6E4F-70D0-4B238D27FE8E}"/>
              </a:ext>
            </a:extLst>
          </p:cNvPr>
          <p:cNvSpPr/>
          <p:nvPr/>
        </p:nvSpPr>
        <p:spPr bwMode="white">
          <a:xfrm>
            <a:off x="1310969" y="4192998"/>
            <a:ext cx="295484" cy="34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406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2023-12-28T03:43:44Z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