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1177DB-9658-F139-4A8F-062CBE8E7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345" y="2952725"/>
            <a:ext cx="7963309" cy="952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88C44-A14D-7C1C-FC31-3A8D07491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C5A00-FF15-475A-A73E-C84E6C622B36}"/>
              </a:ext>
            </a:extLst>
          </p:cNvPr>
          <p:cNvSpPr/>
          <p:nvPr/>
        </p:nvSpPr>
        <p:spPr bwMode="white">
          <a:xfrm>
            <a:off x="2367619" y="1200660"/>
            <a:ext cx="1647619" cy="6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060027-0BC8-CC17-69E0-51FD2334D671}"/>
              </a:ext>
            </a:extLst>
          </p:cNvPr>
          <p:cNvSpPr/>
          <p:nvPr/>
        </p:nvSpPr>
        <p:spPr bwMode="white">
          <a:xfrm>
            <a:off x="2367619" y="2458292"/>
            <a:ext cx="1352117" cy="97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2A07B-9F94-2FB2-BB71-D60F21427D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9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9993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97D15-AB06-7A6D-83BD-3ABC17447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3F415-C27F-9017-319C-CA5AEED4DD79}"/>
              </a:ext>
            </a:extLst>
          </p:cNvPr>
          <p:cNvSpPr/>
          <p:nvPr/>
        </p:nvSpPr>
        <p:spPr bwMode="white">
          <a:xfrm>
            <a:off x="2681904" y="1296083"/>
            <a:ext cx="3558112" cy="7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3FDC8-200B-20AC-34AF-B9FBDA97E92D}"/>
              </a:ext>
            </a:extLst>
          </p:cNvPr>
          <p:cNvSpPr/>
          <p:nvPr/>
        </p:nvSpPr>
        <p:spPr bwMode="white">
          <a:xfrm>
            <a:off x="2767618" y="2535973"/>
            <a:ext cx="3040349" cy="7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64630-4696-E69D-349B-25C38EF44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22DA92-D2A8-17AE-0013-DF947AE3D42D}"/>
              </a:ext>
            </a:extLst>
          </p:cNvPr>
          <p:cNvSpPr/>
          <p:nvPr/>
        </p:nvSpPr>
        <p:spPr bwMode="white">
          <a:xfrm>
            <a:off x="1419598" y="3232492"/>
            <a:ext cx="30252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495EEA-42C5-1499-3649-6C2D9A8AC539}"/>
              </a:ext>
            </a:extLst>
          </p:cNvPr>
          <p:cNvSpPr/>
          <p:nvPr/>
        </p:nvSpPr>
        <p:spPr bwMode="white">
          <a:xfrm>
            <a:off x="1419598" y="4149931"/>
            <a:ext cx="30252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700C9E-E3D9-2B2B-5812-6A70D9CE3DF5}"/>
              </a:ext>
            </a:extLst>
          </p:cNvPr>
          <p:cNvSpPr/>
          <p:nvPr/>
        </p:nvSpPr>
        <p:spPr bwMode="white">
          <a:xfrm>
            <a:off x="1372328" y="5057911"/>
            <a:ext cx="378161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CBB03D-805F-BA42-AAE5-395D1D3948BD}"/>
              </a:ext>
            </a:extLst>
          </p:cNvPr>
          <p:cNvSpPr/>
          <p:nvPr/>
        </p:nvSpPr>
        <p:spPr bwMode="white">
          <a:xfrm>
            <a:off x="1372328" y="5975349"/>
            <a:ext cx="378161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120B1-EDB7-3844-B863-57B0171C0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3FD3E7D-6431-6B6E-2D3B-14472112F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81128"/>
            <a:ext cx="3227748" cy="12112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97773B3-39E5-5756-E016-CCADD5B17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380" y="4581128"/>
            <a:ext cx="3227748" cy="121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F799C-B929-3E9D-6054-9D4BC9CDD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8FB13EA-BB4D-EBD4-8AF4-4A861D692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60" y="3331768"/>
            <a:ext cx="3227748" cy="12112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15577DE-C62A-5D82-40D4-00607E781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331768"/>
            <a:ext cx="3227748" cy="121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5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C0664-E04F-A703-04A7-B7334554E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A78BAAC-7F4D-06EE-4BCC-F26E40079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60" y="3331768"/>
            <a:ext cx="3227748" cy="12112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E7634B0-F2F0-E4DC-4A72-C94C27054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331768"/>
            <a:ext cx="3227748" cy="121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1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6248F-9AEB-BDFA-EC94-16AFC7596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6120000" cy="475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5365F7-53A4-CC7C-0DC9-A062985D17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645832"/>
            <a:ext cx="6120000" cy="207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486505-AC81-255B-5513-4408AE3ACE8D}"/>
              </a:ext>
            </a:extLst>
          </p:cNvPr>
          <p:cNvSpPr/>
          <p:nvPr/>
        </p:nvSpPr>
        <p:spPr bwMode="white">
          <a:xfrm>
            <a:off x="5914079" y="3723502"/>
            <a:ext cx="371428" cy="42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3DA737-BE26-740F-D825-80F1CE36CF38}"/>
              </a:ext>
            </a:extLst>
          </p:cNvPr>
          <p:cNvSpPr/>
          <p:nvPr/>
        </p:nvSpPr>
        <p:spPr bwMode="white">
          <a:xfrm>
            <a:off x="5880746" y="4216428"/>
            <a:ext cx="438095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900A44-3867-4915-FE9E-DAF9610B935A}"/>
              </a:ext>
            </a:extLst>
          </p:cNvPr>
          <p:cNvSpPr/>
          <p:nvPr/>
        </p:nvSpPr>
        <p:spPr bwMode="white">
          <a:xfrm>
            <a:off x="6004556" y="4736546"/>
            <a:ext cx="314285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A6A286-F012-291B-A732-03F343321B2C}"/>
              </a:ext>
            </a:extLst>
          </p:cNvPr>
          <p:cNvSpPr/>
          <p:nvPr/>
        </p:nvSpPr>
        <p:spPr bwMode="white">
          <a:xfrm>
            <a:off x="5975984" y="5230008"/>
            <a:ext cx="342857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ED1EB87C-52AE-99D2-C64E-6767D6E7C9C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5815918"/>
            <a:ext cx="6120000" cy="48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169CE7-4747-95B7-C9ED-7AB58FAF04E7}"/>
              </a:ext>
            </a:extLst>
          </p:cNvPr>
          <p:cNvSpPr/>
          <p:nvPr/>
        </p:nvSpPr>
        <p:spPr bwMode="white">
          <a:xfrm>
            <a:off x="5927384" y="5815918"/>
            <a:ext cx="432048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63D43-E114-8F59-55FC-509FA939D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9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AF27A-C987-1990-6FC8-ABD9F2320804}"/>
              </a:ext>
            </a:extLst>
          </p:cNvPr>
          <p:cNvSpPr/>
          <p:nvPr/>
        </p:nvSpPr>
        <p:spPr bwMode="white">
          <a:xfrm>
            <a:off x="2222176" y="4961068"/>
            <a:ext cx="1403819" cy="57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8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11B6D-5EB4-958F-B60E-2AD50BBA6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288AA-C584-4C73-A6DC-0EAEFAB244DA}"/>
              </a:ext>
            </a:extLst>
          </p:cNvPr>
          <p:cNvSpPr/>
          <p:nvPr/>
        </p:nvSpPr>
        <p:spPr bwMode="white">
          <a:xfrm>
            <a:off x="2358095" y="1248757"/>
            <a:ext cx="1733333" cy="61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71EB9-F33C-79B8-186A-AAE6E03BB778}"/>
              </a:ext>
            </a:extLst>
          </p:cNvPr>
          <p:cNvSpPr/>
          <p:nvPr/>
        </p:nvSpPr>
        <p:spPr bwMode="white">
          <a:xfrm>
            <a:off x="2358095" y="3415101"/>
            <a:ext cx="1190476" cy="60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4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7BB84-7EFC-B313-B9F9-8F2BB9F2DB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E3589-792F-39DB-5607-FC9DB7ED65D7}"/>
              </a:ext>
            </a:extLst>
          </p:cNvPr>
          <p:cNvSpPr/>
          <p:nvPr/>
        </p:nvSpPr>
        <p:spPr bwMode="white">
          <a:xfrm>
            <a:off x="2377142" y="1201194"/>
            <a:ext cx="1685714" cy="61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7B3FBE-A5BD-6123-D298-7105934166DA}"/>
              </a:ext>
            </a:extLst>
          </p:cNvPr>
          <p:cNvSpPr/>
          <p:nvPr/>
        </p:nvSpPr>
        <p:spPr bwMode="white">
          <a:xfrm>
            <a:off x="2377142" y="3359445"/>
            <a:ext cx="1504761" cy="60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2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2023-12-28T03:33:17Z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