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11B820-80AE-FE0B-F244-1A37204EF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2924944"/>
            <a:ext cx="10080000" cy="6163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1C729-A06E-6D7E-48C0-F75626B33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518611-AD04-8CE2-0B56-F9A3D17C5BC3}"/>
              </a:ext>
            </a:extLst>
          </p:cNvPr>
          <p:cNvSpPr/>
          <p:nvPr/>
        </p:nvSpPr>
        <p:spPr bwMode="white">
          <a:xfrm>
            <a:off x="3320000" y="1153268"/>
            <a:ext cx="3352064" cy="90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4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20118-31A1-BB80-6396-246574175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4E6192-53C5-65F3-EC7C-30958529FB8F}"/>
              </a:ext>
            </a:extLst>
          </p:cNvPr>
          <p:cNvSpPr/>
          <p:nvPr/>
        </p:nvSpPr>
        <p:spPr bwMode="white">
          <a:xfrm>
            <a:off x="2351584" y="1772816"/>
            <a:ext cx="38164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57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E2F7D-30BD-BD2F-EF85-8259DB932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6432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8B8571-D191-6E4C-72D1-D22D9E942E6E}"/>
              </a:ext>
            </a:extLst>
          </p:cNvPr>
          <p:cNvSpPr/>
          <p:nvPr/>
        </p:nvSpPr>
        <p:spPr bwMode="white">
          <a:xfrm>
            <a:off x="1128385" y="1703842"/>
            <a:ext cx="204192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2AA9F3-E09F-BFCA-0AB6-E47C838BA33B}"/>
              </a:ext>
            </a:extLst>
          </p:cNvPr>
          <p:cNvSpPr/>
          <p:nvPr/>
        </p:nvSpPr>
        <p:spPr bwMode="white">
          <a:xfrm>
            <a:off x="1117041" y="2214581"/>
            <a:ext cx="221209" cy="24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3D8FFA-37BF-A181-D4CF-4934D492A099}"/>
              </a:ext>
            </a:extLst>
          </p:cNvPr>
          <p:cNvSpPr/>
          <p:nvPr/>
        </p:nvSpPr>
        <p:spPr bwMode="white">
          <a:xfrm>
            <a:off x="1117041" y="2730995"/>
            <a:ext cx="226881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861C3D-8654-D63F-E393-85320CF43DF0}"/>
              </a:ext>
            </a:extLst>
          </p:cNvPr>
          <p:cNvSpPr/>
          <p:nvPr/>
        </p:nvSpPr>
        <p:spPr bwMode="white">
          <a:xfrm>
            <a:off x="1094353" y="3241734"/>
            <a:ext cx="260913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69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D03B43C-B243-416F-F7D0-38FB5C776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176" y="1944698"/>
            <a:ext cx="5065784" cy="473364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1B68AE4-9929-3DC0-4440-B2DF18A00C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5"/>
          <a:stretch/>
        </p:blipFill>
        <p:spPr>
          <a:xfrm>
            <a:off x="720000" y="972000"/>
            <a:ext cx="5273513" cy="94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8E122BE-6F5D-7057-A488-0592EB8CC473}"/>
              </a:ext>
            </a:extLst>
          </p:cNvPr>
          <p:cNvCxnSpPr>
            <a:cxnSpLocks/>
          </p:cNvCxnSpPr>
          <p:nvPr/>
        </p:nvCxnSpPr>
        <p:spPr>
          <a:xfrm>
            <a:off x="1991544" y="2420888"/>
            <a:ext cx="936104" cy="9361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16937A4-052E-F10A-5313-803DB5194A80}"/>
              </a:ext>
            </a:extLst>
          </p:cNvPr>
          <p:cNvCxnSpPr>
            <a:cxnSpLocks/>
          </p:cNvCxnSpPr>
          <p:nvPr/>
        </p:nvCxnSpPr>
        <p:spPr>
          <a:xfrm>
            <a:off x="4211759" y="3356992"/>
            <a:ext cx="732113" cy="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96C44C0-A144-790E-1D2D-65DC29599562}"/>
              </a:ext>
            </a:extLst>
          </p:cNvPr>
          <p:cNvCxnSpPr>
            <a:cxnSpLocks/>
          </p:cNvCxnSpPr>
          <p:nvPr/>
        </p:nvCxnSpPr>
        <p:spPr>
          <a:xfrm>
            <a:off x="2251755" y="3366439"/>
            <a:ext cx="675893" cy="998665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3B0F263-6058-B766-9600-CEC0634E2A5E}"/>
              </a:ext>
            </a:extLst>
          </p:cNvPr>
          <p:cNvCxnSpPr>
            <a:cxnSpLocks/>
          </p:cNvCxnSpPr>
          <p:nvPr/>
        </p:nvCxnSpPr>
        <p:spPr>
          <a:xfrm flipV="1">
            <a:off x="4239868" y="2492896"/>
            <a:ext cx="704004" cy="184636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EFE9CF8-5701-1AEB-82D2-556213977B85}"/>
              </a:ext>
            </a:extLst>
          </p:cNvPr>
          <p:cNvCxnSpPr>
            <a:cxnSpLocks/>
          </p:cNvCxnSpPr>
          <p:nvPr/>
        </p:nvCxnSpPr>
        <p:spPr>
          <a:xfrm flipV="1">
            <a:off x="1703512" y="2492896"/>
            <a:ext cx="1224136" cy="1828993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A531E0B-BBD5-441B-89F6-ED56AB2A1405}"/>
              </a:ext>
            </a:extLst>
          </p:cNvPr>
          <p:cNvCxnSpPr>
            <a:cxnSpLocks/>
          </p:cNvCxnSpPr>
          <p:nvPr/>
        </p:nvCxnSpPr>
        <p:spPr>
          <a:xfrm>
            <a:off x="4227758" y="2492896"/>
            <a:ext cx="744223" cy="281906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5BF9C28-89F2-5C76-2987-2C781BA54BDD}"/>
              </a:ext>
            </a:extLst>
          </p:cNvPr>
          <p:cNvCxnSpPr>
            <a:cxnSpLocks/>
          </p:cNvCxnSpPr>
          <p:nvPr/>
        </p:nvCxnSpPr>
        <p:spPr>
          <a:xfrm>
            <a:off x="1870167" y="5286648"/>
            <a:ext cx="1057481" cy="102267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4536214-07B6-F68A-0E2C-74C2B2CF6652}"/>
              </a:ext>
            </a:extLst>
          </p:cNvPr>
          <p:cNvCxnSpPr>
            <a:cxnSpLocks/>
          </p:cNvCxnSpPr>
          <p:nvPr/>
        </p:nvCxnSpPr>
        <p:spPr>
          <a:xfrm flipV="1">
            <a:off x="4231180" y="4365104"/>
            <a:ext cx="712692" cy="1934857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3B9EE7D-2AAA-98E8-6020-F3807A0AE4D7}"/>
              </a:ext>
            </a:extLst>
          </p:cNvPr>
          <p:cNvCxnSpPr>
            <a:cxnSpLocks/>
          </p:cNvCxnSpPr>
          <p:nvPr/>
        </p:nvCxnSpPr>
        <p:spPr>
          <a:xfrm flipV="1">
            <a:off x="2182344" y="5329863"/>
            <a:ext cx="745304" cy="94722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A17BD22-4151-4F0C-044D-8E67EC7EACA9}"/>
              </a:ext>
            </a:extLst>
          </p:cNvPr>
          <p:cNvCxnSpPr>
            <a:cxnSpLocks/>
          </p:cNvCxnSpPr>
          <p:nvPr/>
        </p:nvCxnSpPr>
        <p:spPr>
          <a:xfrm>
            <a:off x="4211759" y="5278419"/>
            <a:ext cx="748112" cy="104165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89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2D463-F38A-0D43-34B7-6DC020A35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998F1B-D085-4167-B0C0-715049D01730}"/>
              </a:ext>
            </a:extLst>
          </p:cNvPr>
          <p:cNvSpPr/>
          <p:nvPr/>
        </p:nvSpPr>
        <p:spPr bwMode="white">
          <a:xfrm>
            <a:off x="1405714" y="2420945"/>
            <a:ext cx="352380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E72521-C839-D2CC-7C8E-1446768175C6}"/>
              </a:ext>
            </a:extLst>
          </p:cNvPr>
          <p:cNvSpPr/>
          <p:nvPr/>
        </p:nvSpPr>
        <p:spPr bwMode="white">
          <a:xfrm>
            <a:off x="1386666" y="4184463"/>
            <a:ext cx="380952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0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D4E40-D6D5-BC17-7D84-2B6A2C004F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EA037-EFE2-CF73-BAE2-9B808E92D232}"/>
              </a:ext>
            </a:extLst>
          </p:cNvPr>
          <p:cNvSpPr/>
          <p:nvPr/>
        </p:nvSpPr>
        <p:spPr bwMode="white">
          <a:xfrm>
            <a:off x="1386666" y="1172017"/>
            <a:ext cx="342857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E0708-0A9D-1A89-D1A9-92076361D35F}"/>
              </a:ext>
            </a:extLst>
          </p:cNvPr>
          <p:cNvSpPr/>
          <p:nvPr/>
        </p:nvSpPr>
        <p:spPr bwMode="white">
          <a:xfrm>
            <a:off x="1386666" y="3848444"/>
            <a:ext cx="342857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4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4357C-B088-AC20-BD8F-4233EF980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85379-632D-7D20-8DC3-11A9EF5A096B}"/>
              </a:ext>
            </a:extLst>
          </p:cNvPr>
          <p:cNvSpPr/>
          <p:nvPr/>
        </p:nvSpPr>
        <p:spPr bwMode="white">
          <a:xfrm>
            <a:off x="1329523" y="1201146"/>
            <a:ext cx="438095" cy="39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3B97E-CDEF-AB2B-355C-563617E66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04B33F-6C7F-B0EF-5C85-488D2D06D8C1}"/>
              </a:ext>
            </a:extLst>
          </p:cNvPr>
          <p:cNvSpPr/>
          <p:nvPr/>
        </p:nvSpPr>
        <p:spPr bwMode="white">
          <a:xfrm>
            <a:off x="4777142" y="2506801"/>
            <a:ext cx="3790476" cy="6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23567A-1FB2-F291-5988-B3DDE68AF2F9}"/>
              </a:ext>
            </a:extLst>
          </p:cNvPr>
          <p:cNvSpPr/>
          <p:nvPr/>
        </p:nvSpPr>
        <p:spPr bwMode="white">
          <a:xfrm>
            <a:off x="6386666" y="3784214"/>
            <a:ext cx="1847619" cy="90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7EC6A5-71D7-C6E0-9749-2B877620DF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014590"/>
            <a:ext cx="10800000" cy="91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842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8FE44-E7B3-6181-23DB-1D689138D4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216CF2-B939-A29A-9A6B-219DC4BF0E46}"/>
              </a:ext>
            </a:extLst>
          </p:cNvPr>
          <p:cNvSpPr/>
          <p:nvPr/>
        </p:nvSpPr>
        <p:spPr bwMode="white">
          <a:xfrm>
            <a:off x="4815238" y="1134054"/>
            <a:ext cx="1640802" cy="98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3CB277-B58D-1B87-342F-61034F46C3C0}"/>
              </a:ext>
            </a:extLst>
          </p:cNvPr>
          <p:cNvSpPr/>
          <p:nvPr/>
        </p:nvSpPr>
        <p:spPr bwMode="white">
          <a:xfrm>
            <a:off x="3777142" y="3164509"/>
            <a:ext cx="5114285" cy="98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8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84591-FB93-4099-F684-C3A01379B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BA8D1-2EA2-E35D-65CC-677B224B040A}"/>
              </a:ext>
            </a:extLst>
          </p:cNvPr>
          <p:cNvSpPr/>
          <p:nvPr/>
        </p:nvSpPr>
        <p:spPr bwMode="white">
          <a:xfrm>
            <a:off x="3443808" y="2305758"/>
            <a:ext cx="4020343" cy="6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43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9DB69-2A33-095D-C9E4-441DD717A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FD78D6-F8E8-FC82-1D28-60CD71CC86EE}"/>
              </a:ext>
            </a:extLst>
          </p:cNvPr>
          <p:cNvSpPr/>
          <p:nvPr/>
        </p:nvSpPr>
        <p:spPr bwMode="white">
          <a:xfrm>
            <a:off x="3167619" y="2239050"/>
            <a:ext cx="2928381" cy="97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7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2023-12-27T14:34:57Z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