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1" r:id="rId6"/>
    <p:sldId id="338" r:id="rId7"/>
    <p:sldId id="337" r:id="rId8"/>
    <p:sldId id="336" r:id="rId9"/>
    <p:sldId id="335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060" y="1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A18D2-DD93-F6D1-6289-2231BBB6ED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2924944"/>
            <a:ext cx="3719816" cy="64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B5604-C5E8-D4B4-2F54-902C3128F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C971F-CA72-5CD5-7AC5-F7FA554D9FA6}"/>
              </a:ext>
            </a:extLst>
          </p:cNvPr>
          <p:cNvSpPr/>
          <p:nvPr/>
        </p:nvSpPr>
        <p:spPr bwMode="white">
          <a:xfrm>
            <a:off x="2634285" y="1628800"/>
            <a:ext cx="1238095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8DEFF-450E-6ECF-5D47-5137FFE45785}"/>
              </a:ext>
            </a:extLst>
          </p:cNvPr>
          <p:cNvSpPr/>
          <p:nvPr/>
        </p:nvSpPr>
        <p:spPr bwMode="white">
          <a:xfrm>
            <a:off x="3500952" y="2219743"/>
            <a:ext cx="952380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A1E485-377E-8916-9C6D-41A1022E0C07}"/>
              </a:ext>
            </a:extLst>
          </p:cNvPr>
          <p:cNvSpPr/>
          <p:nvPr/>
        </p:nvSpPr>
        <p:spPr bwMode="white">
          <a:xfrm>
            <a:off x="3320000" y="2848377"/>
            <a:ext cx="466666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6689A9-DC6D-82E4-7E74-46562499E56F}"/>
              </a:ext>
            </a:extLst>
          </p:cNvPr>
          <p:cNvSpPr/>
          <p:nvPr/>
        </p:nvSpPr>
        <p:spPr bwMode="white">
          <a:xfrm>
            <a:off x="3177142" y="3477010"/>
            <a:ext cx="1171428" cy="48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69D7F8-B092-E567-8634-540686A5E9A7}"/>
              </a:ext>
            </a:extLst>
          </p:cNvPr>
          <p:cNvSpPr/>
          <p:nvPr/>
        </p:nvSpPr>
        <p:spPr bwMode="white">
          <a:xfrm>
            <a:off x="2186666" y="4115169"/>
            <a:ext cx="828571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7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8C9DD-3A39-0350-BC80-7A9E16ACB8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78086-AD10-F872-6EB6-804BC7A58072}"/>
              </a:ext>
            </a:extLst>
          </p:cNvPr>
          <p:cNvSpPr/>
          <p:nvPr/>
        </p:nvSpPr>
        <p:spPr bwMode="white">
          <a:xfrm>
            <a:off x="3329523" y="1572766"/>
            <a:ext cx="1047619" cy="4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90B79-22B1-D04A-A706-FF204D0B3A84}"/>
              </a:ext>
            </a:extLst>
          </p:cNvPr>
          <p:cNvSpPr/>
          <p:nvPr/>
        </p:nvSpPr>
        <p:spPr bwMode="white">
          <a:xfrm>
            <a:off x="7424761" y="1658589"/>
            <a:ext cx="866665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72B1DA-A842-C7CE-F33B-C2E48A6A997B}"/>
              </a:ext>
            </a:extLst>
          </p:cNvPr>
          <p:cNvSpPr/>
          <p:nvPr/>
        </p:nvSpPr>
        <p:spPr bwMode="white">
          <a:xfrm>
            <a:off x="2434285" y="2287963"/>
            <a:ext cx="895238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3EC28D-D817-36C9-1754-FBEA15EB4F7C}"/>
              </a:ext>
            </a:extLst>
          </p:cNvPr>
          <p:cNvSpPr/>
          <p:nvPr/>
        </p:nvSpPr>
        <p:spPr bwMode="white">
          <a:xfrm>
            <a:off x="7329523" y="2354715"/>
            <a:ext cx="1171428" cy="1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772A71-6D6C-C15B-C1B9-A2BEEA131304}"/>
              </a:ext>
            </a:extLst>
          </p:cNvPr>
          <p:cNvSpPr/>
          <p:nvPr/>
        </p:nvSpPr>
        <p:spPr bwMode="white">
          <a:xfrm>
            <a:off x="4377142" y="2926873"/>
            <a:ext cx="847619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24C2A6-4411-2C78-7389-96CA6593337E}"/>
              </a:ext>
            </a:extLst>
          </p:cNvPr>
          <p:cNvSpPr/>
          <p:nvPr/>
        </p:nvSpPr>
        <p:spPr bwMode="white">
          <a:xfrm>
            <a:off x="3224761" y="3460888"/>
            <a:ext cx="638095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1BF73A-0B65-DCE3-8B7A-FD536F006EA6}"/>
              </a:ext>
            </a:extLst>
          </p:cNvPr>
          <p:cNvSpPr/>
          <p:nvPr/>
        </p:nvSpPr>
        <p:spPr bwMode="white">
          <a:xfrm>
            <a:off x="5624761" y="4099798"/>
            <a:ext cx="1409523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D5D194-E026-56E6-BF47-8020064EC1FF}"/>
              </a:ext>
            </a:extLst>
          </p:cNvPr>
          <p:cNvSpPr/>
          <p:nvPr/>
        </p:nvSpPr>
        <p:spPr bwMode="white">
          <a:xfrm>
            <a:off x="8824761" y="4099798"/>
            <a:ext cx="1057142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95C7DE-FCA1-6AC2-3AEA-B8A532A1D121}"/>
              </a:ext>
            </a:extLst>
          </p:cNvPr>
          <p:cNvSpPr/>
          <p:nvPr/>
        </p:nvSpPr>
        <p:spPr bwMode="white">
          <a:xfrm>
            <a:off x="3405714" y="4881747"/>
            <a:ext cx="980952" cy="1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7C73A3-8BF4-D6F9-683D-C8F2D3644071}"/>
              </a:ext>
            </a:extLst>
          </p:cNvPr>
          <p:cNvSpPr/>
          <p:nvPr/>
        </p:nvSpPr>
        <p:spPr bwMode="white">
          <a:xfrm>
            <a:off x="7681904" y="4729172"/>
            <a:ext cx="1647619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3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8D88A-E1F4-8D32-E416-3BFDDC36C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2FF0F-62B9-782F-98E2-AEED81DB2DA5}"/>
              </a:ext>
            </a:extLst>
          </p:cNvPr>
          <p:cNvSpPr/>
          <p:nvPr/>
        </p:nvSpPr>
        <p:spPr bwMode="white">
          <a:xfrm>
            <a:off x="1748571" y="2012163"/>
            <a:ext cx="5438095" cy="4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45E30B-2CED-EA35-80E0-503B280B07C2}"/>
              </a:ext>
            </a:extLst>
          </p:cNvPr>
          <p:cNvSpPr/>
          <p:nvPr/>
        </p:nvSpPr>
        <p:spPr bwMode="white">
          <a:xfrm>
            <a:off x="1748571" y="3090498"/>
            <a:ext cx="819047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97247B-B2BC-9315-D9AE-2462CA58F350}"/>
              </a:ext>
            </a:extLst>
          </p:cNvPr>
          <p:cNvSpPr/>
          <p:nvPr/>
        </p:nvSpPr>
        <p:spPr bwMode="white">
          <a:xfrm>
            <a:off x="3071664" y="3075258"/>
            <a:ext cx="432048" cy="41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7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A90CA-67D1-6790-2C04-68AD65E783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0BEEA-B629-9DFC-6CBA-9C1E3A19826D}"/>
              </a:ext>
            </a:extLst>
          </p:cNvPr>
          <p:cNvSpPr/>
          <p:nvPr/>
        </p:nvSpPr>
        <p:spPr bwMode="white">
          <a:xfrm>
            <a:off x="1358095" y="1582794"/>
            <a:ext cx="809523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96376D-79E4-34E4-6E4A-0DF08911907A}"/>
              </a:ext>
            </a:extLst>
          </p:cNvPr>
          <p:cNvSpPr/>
          <p:nvPr/>
        </p:nvSpPr>
        <p:spPr bwMode="white">
          <a:xfrm>
            <a:off x="4234285" y="1582794"/>
            <a:ext cx="323809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817356-8385-2E15-9C32-51D667E5E590}"/>
              </a:ext>
            </a:extLst>
          </p:cNvPr>
          <p:cNvSpPr/>
          <p:nvPr/>
        </p:nvSpPr>
        <p:spPr bwMode="white">
          <a:xfrm>
            <a:off x="1358095" y="2661229"/>
            <a:ext cx="704761" cy="47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3BC688-DBD4-6D6B-D8C4-D0DB499D2656}"/>
              </a:ext>
            </a:extLst>
          </p:cNvPr>
          <p:cNvSpPr/>
          <p:nvPr/>
        </p:nvSpPr>
        <p:spPr bwMode="white">
          <a:xfrm>
            <a:off x="2653333" y="2661229"/>
            <a:ext cx="333333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DE1B4E-59B4-1F93-794D-8A39746E6DEC}"/>
              </a:ext>
            </a:extLst>
          </p:cNvPr>
          <p:cNvSpPr/>
          <p:nvPr/>
        </p:nvSpPr>
        <p:spPr bwMode="white">
          <a:xfrm>
            <a:off x="1539047" y="3749207"/>
            <a:ext cx="495238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AB9D06-7969-3614-4553-E4C0F70DBBB7}"/>
              </a:ext>
            </a:extLst>
          </p:cNvPr>
          <p:cNvSpPr/>
          <p:nvPr/>
        </p:nvSpPr>
        <p:spPr bwMode="white">
          <a:xfrm>
            <a:off x="3377142" y="3749207"/>
            <a:ext cx="571428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8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E78C3-DAF0-530D-DA23-5C129EF62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7A3F7-90CD-63F0-A04B-B504D54DB090}"/>
              </a:ext>
            </a:extLst>
          </p:cNvPr>
          <p:cNvSpPr/>
          <p:nvPr/>
        </p:nvSpPr>
        <p:spPr bwMode="white">
          <a:xfrm>
            <a:off x="2634285" y="2391055"/>
            <a:ext cx="228571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F5D270-FDBB-A9D1-AD39-A1AE36946272}"/>
              </a:ext>
            </a:extLst>
          </p:cNvPr>
          <p:cNvSpPr/>
          <p:nvPr/>
        </p:nvSpPr>
        <p:spPr bwMode="white">
          <a:xfrm>
            <a:off x="4739047" y="2848200"/>
            <a:ext cx="266666" cy="2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1B2C77-5786-0A47-5894-425501B9E19C}"/>
              </a:ext>
            </a:extLst>
          </p:cNvPr>
          <p:cNvSpPr/>
          <p:nvPr/>
        </p:nvSpPr>
        <p:spPr bwMode="white">
          <a:xfrm>
            <a:off x="3843809" y="3752967"/>
            <a:ext cx="209523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6112DB-5D59-3C53-D055-9C5526ECC15D}"/>
              </a:ext>
            </a:extLst>
          </p:cNvPr>
          <p:cNvSpPr/>
          <p:nvPr/>
        </p:nvSpPr>
        <p:spPr bwMode="white">
          <a:xfrm>
            <a:off x="2453333" y="4648210"/>
            <a:ext cx="219047" cy="2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CF4E25-053B-C941-099C-F6AED696DF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41"/>
          <a:stretch/>
        </p:blipFill>
        <p:spPr>
          <a:xfrm>
            <a:off x="1127448" y="5077771"/>
            <a:ext cx="10800000" cy="1351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DF71FC-B9EB-3C9B-E1C8-FC625FE4DA48}"/>
              </a:ext>
            </a:extLst>
          </p:cNvPr>
          <p:cNvSpPr/>
          <p:nvPr/>
        </p:nvSpPr>
        <p:spPr bwMode="white">
          <a:xfrm>
            <a:off x="3641733" y="5621443"/>
            <a:ext cx="228571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6B7F91F-DF34-03AD-6DFB-4CCDE3ABF7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59" r="45994"/>
          <a:stretch/>
        </p:blipFill>
        <p:spPr>
          <a:xfrm>
            <a:off x="6119008" y="2141282"/>
            <a:ext cx="5832648" cy="261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85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602C5-4F85-8E25-6165-B2481ED59F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6A408-F3B5-0C4A-F458-A3611FA8D8C4}"/>
              </a:ext>
            </a:extLst>
          </p:cNvPr>
          <p:cNvSpPr/>
          <p:nvPr/>
        </p:nvSpPr>
        <p:spPr bwMode="white">
          <a:xfrm>
            <a:off x="1758095" y="4106491"/>
            <a:ext cx="228571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1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2E7E5-87F1-73DB-CC79-58F56D705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2A015-0A16-4A8F-4E69-093AA4C53CA6}"/>
              </a:ext>
            </a:extLst>
          </p:cNvPr>
          <p:cNvSpPr/>
          <p:nvPr/>
        </p:nvSpPr>
        <p:spPr bwMode="white">
          <a:xfrm>
            <a:off x="1034285" y="1038794"/>
            <a:ext cx="228571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7AFF0-4BCB-4F61-A2DF-C08C97FB7C86}"/>
              </a:ext>
            </a:extLst>
          </p:cNvPr>
          <p:cNvSpPr/>
          <p:nvPr/>
        </p:nvSpPr>
        <p:spPr bwMode="white">
          <a:xfrm>
            <a:off x="1015238" y="1907119"/>
            <a:ext cx="257142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CD76C-B297-CE79-6EF5-89E5B6E18FC7}"/>
              </a:ext>
            </a:extLst>
          </p:cNvPr>
          <p:cNvSpPr/>
          <p:nvPr/>
        </p:nvSpPr>
        <p:spPr bwMode="white">
          <a:xfrm>
            <a:off x="1034285" y="3204835"/>
            <a:ext cx="228571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CDCC42-9F57-8AD4-3848-4C775FEECCEB}"/>
              </a:ext>
            </a:extLst>
          </p:cNvPr>
          <p:cNvSpPr/>
          <p:nvPr/>
        </p:nvSpPr>
        <p:spPr bwMode="white">
          <a:xfrm>
            <a:off x="1034285" y="4063618"/>
            <a:ext cx="228571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3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516DD-D4C0-63E8-D4BC-82E4773EE0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20000" y="972000"/>
            <a:ext cx="9408448" cy="357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78360-FC7D-9433-C6A0-B3A0A21DDC5F}"/>
              </a:ext>
            </a:extLst>
          </p:cNvPr>
          <p:cNvSpPr/>
          <p:nvPr/>
        </p:nvSpPr>
        <p:spPr bwMode="white">
          <a:xfrm>
            <a:off x="1462857" y="2366053"/>
            <a:ext cx="257142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1F082-C3D0-09F9-3CA5-E1BE31B03843}"/>
              </a:ext>
            </a:extLst>
          </p:cNvPr>
          <p:cNvSpPr/>
          <p:nvPr/>
        </p:nvSpPr>
        <p:spPr bwMode="white">
          <a:xfrm>
            <a:off x="1491428" y="2824372"/>
            <a:ext cx="209523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EED88-C2FB-686F-0BA0-034A842A4F9F}"/>
              </a:ext>
            </a:extLst>
          </p:cNvPr>
          <p:cNvSpPr/>
          <p:nvPr/>
        </p:nvSpPr>
        <p:spPr bwMode="white">
          <a:xfrm>
            <a:off x="1491428" y="3282690"/>
            <a:ext cx="209523" cy="2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384C8-4F8C-D7F2-C4A4-AC737F4C4F75}"/>
              </a:ext>
            </a:extLst>
          </p:cNvPr>
          <p:cNvSpPr/>
          <p:nvPr/>
        </p:nvSpPr>
        <p:spPr bwMode="white">
          <a:xfrm>
            <a:off x="1481904" y="3731461"/>
            <a:ext cx="228571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4DD347-7816-1B0B-A789-DD0599DA3E80}"/>
              </a:ext>
            </a:extLst>
          </p:cNvPr>
          <p:cNvSpPr/>
          <p:nvPr/>
        </p:nvSpPr>
        <p:spPr bwMode="white">
          <a:xfrm>
            <a:off x="1491428" y="4199328"/>
            <a:ext cx="209523" cy="2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5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E686EAB-01A5-D605-45B0-BD8D41C3F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35926"/>
            <a:ext cx="10728592" cy="388851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0E0B4E6-879B-2DDB-F26C-C9EC4681185C}"/>
              </a:ext>
            </a:extLst>
          </p:cNvPr>
          <p:cNvCxnSpPr>
            <a:cxnSpLocks/>
          </p:cNvCxnSpPr>
          <p:nvPr/>
        </p:nvCxnSpPr>
        <p:spPr>
          <a:xfrm>
            <a:off x="2207568" y="2708920"/>
            <a:ext cx="4320480" cy="8640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062A8E7-0229-27B8-5935-3157BB2B9DEC}"/>
              </a:ext>
            </a:extLst>
          </p:cNvPr>
          <p:cNvCxnSpPr>
            <a:cxnSpLocks/>
          </p:cNvCxnSpPr>
          <p:nvPr/>
        </p:nvCxnSpPr>
        <p:spPr>
          <a:xfrm>
            <a:off x="4151784" y="2708920"/>
            <a:ext cx="4320480" cy="8640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BB43621-9C1E-824F-F21D-491DD4A7C552}"/>
              </a:ext>
            </a:extLst>
          </p:cNvPr>
          <p:cNvCxnSpPr>
            <a:cxnSpLocks/>
          </p:cNvCxnSpPr>
          <p:nvPr/>
        </p:nvCxnSpPr>
        <p:spPr>
          <a:xfrm>
            <a:off x="6515444" y="2708920"/>
            <a:ext cx="4045052" cy="8640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F7229D3-997E-7B01-5DC8-F59A9F9CC5EA}"/>
              </a:ext>
            </a:extLst>
          </p:cNvPr>
          <p:cNvCxnSpPr>
            <a:cxnSpLocks/>
          </p:cNvCxnSpPr>
          <p:nvPr/>
        </p:nvCxnSpPr>
        <p:spPr>
          <a:xfrm flipH="1">
            <a:off x="4295800" y="2708920"/>
            <a:ext cx="4151256" cy="8640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4947BA6-C806-68CF-5674-F2370D012F2F}"/>
              </a:ext>
            </a:extLst>
          </p:cNvPr>
          <p:cNvCxnSpPr>
            <a:cxnSpLocks/>
          </p:cNvCxnSpPr>
          <p:nvPr/>
        </p:nvCxnSpPr>
        <p:spPr>
          <a:xfrm flipH="1">
            <a:off x="2495600" y="2719753"/>
            <a:ext cx="8039688" cy="85326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46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A826C-DF9D-6DAB-43EA-B2D33040A6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B6C31-F065-AB77-3E6D-DAD1C9F7E76E}"/>
              </a:ext>
            </a:extLst>
          </p:cNvPr>
          <p:cNvSpPr/>
          <p:nvPr/>
        </p:nvSpPr>
        <p:spPr bwMode="white">
          <a:xfrm>
            <a:off x="1453333" y="1534041"/>
            <a:ext cx="266666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6E4E4-5C32-A17A-E7BF-AEEB58856AEF}"/>
              </a:ext>
            </a:extLst>
          </p:cNvPr>
          <p:cNvSpPr/>
          <p:nvPr/>
        </p:nvSpPr>
        <p:spPr bwMode="white">
          <a:xfrm>
            <a:off x="1481904" y="1991296"/>
            <a:ext cx="219047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9B421F-501B-6D64-5FBC-2B1B7F84D0E5}"/>
              </a:ext>
            </a:extLst>
          </p:cNvPr>
          <p:cNvSpPr/>
          <p:nvPr/>
        </p:nvSpPr>
        <p:spPr bwMode="white">
          <a:xfrm>
            <a:off x="1481904" y="2448550"/>
            <a:ext cx="219047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099FD4-59A2-F22A-20DC-07D604FF6B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20" y="3735950"/>
            <a:ext cx="10800000" cy="225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08F78D-B3D3-1040-8CA4-3B10EF93F4A9}"/>
              </a:ext>
            </a:extLst>
          </p:cNvPr>
          <p:cNvSpPr/>
          <p:nvPr/>
        </p:nvSpPr>
        <p:spPr bwMode="white">
          <a:xfrm>
            <a:off x="1456858" y="3802763"/>
            <a:ext cx="257142" cy="2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85AF9F-0905-3AF5-B07B-EB8E16C3648A}"/>
              </a:ext>
            </a:extLst>
          </p:cNvPr>
          <p:cNvSpPr/>
          <p:nvPr/>
        </p:nvSpPr>
        <p:spPr bwMode="white">
          <a:xfrm>
            <a:off x="1475905" y="4709524"/>
            <a:ext cx="228571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7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ACEF9-24E7-4523-6FE1-302F95BEB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D294FC-ECC6-A272-4DCF-75C7DF2E84BF}"/>
              </a:ext>
            </a:extLst>
          </p:cNvPr>
          <p:cNvSpPr/>
          <p:nvPr/>
        </p:nvSpPr>
        <p:spPr bwMode="white">
          <a:xfrm>
            <a:off x="1481904" y="1526586"/>
            <a:ext cx="219047" cy="21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EB1B1B-1E8F-3AD0-57A0-21F39B43F0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78" y="2374104"/>
            <a:ext cx="10800000" cy="347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6E394-85FA-D6A2-3863-17B5FA3700BA}"/>
              </a:ext>
            </a:extLst>
          </p:cNvPr>
          <p:cNvSpPr/>
          <p:nvPr/>
        </p:nvSpPr>
        <p:spPr bwMode="white">
          <a:xfrm>
            <a:off x="1473263" y="2479148"/>
            <a:ext cx="228571" cy="2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3FA8A-6A7B-BA7B-BBB0-8B1D3272CBA5}"/>
              </a:ext>
            </a:extLst>
          </p:cNvPr>
          <p:cNvSpPr/>
          <p:nvPr/>
        </p:nvSpPr>
        <p:spPr bwMode="white">
          <a:xfrm>
            <a:off x="1482787" y="3367248"/>
            <a:ext cx="219047" cy="2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1AA466-BB38-9D9E-6F45-1A6C6A92414B}"/>
              </a:ext>
            </a:extLst>
          </p:cNvPr>
          <p:cNvSpPr/>
          <p:nvPr/>
        </p:nvSpPr>
        <p:spPr bwMode="white">
          <a:xfrm>
            <a:off x="1454216" y="4264897"/>
            <a:ext cx="257142" cy="2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98FDC5-169E-C534-3A3C-FC9B9BDDBE3B}"/>
              </a:ext>
            </a:extLst>
          </p:cNvPr>
          <p:cNvSpPr/>
          <p:nvPr/>
        </p:nvSpPr>
        <p:spPr bwMode="white">
          <a:xfrm>
            <a:off x="1482787" y="5162547"/>
            <a:ext cx="219047" cy="2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33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220BA-6E40-6347-7F89-C758B624A6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02D9A-6403-5B1B-6A3F-9543D4D7D2C9}"/>
              </a:ext>
            </a:extLst>
          </p:cNvPr>
          <p:cNvSpPr/>
          <p:nvPr/>
        </p:nvSpPr>
        <p:spPr bwMode="white">
          <a:xfrm>
            <a:off x="1491428" y="2346731"/>
            <a:ext cx="209523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2E8DC5-D119-261D-CD77-1E3A05FCE031}"/>
              </a:ext>
            </a:extLst>
          </p:cNvPr>
          <p:cNvSpPr/>
          <p:nvPr/>
        </p:nvSpPr>
        <p:spPr bwMode="white">
          <a:xfrm>
            <a:off x="1481904" y="2785882"/>
            <a:ext cx="228571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1A39A0-0C4B-5DC1-8F49-92877CD2A857}"/>
              </a:ext>
            </a:extLst>
          </p:cNvPr>
          <p:cNvSpPr/>
          <p:nvPr/>
        </p:nvSpPr>
        <p:spPr bwMode="white">
          <a:xfrm>
            <a:off x="1481904" y="3234579"/>
            <a:ext cx="228571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A5940E-7E3E-4FAE-191D-53A4FF455ACA}"/>
              </a:ext>
            </a:extLst>
          </p:cNvPr>
          <p:cNvSpPr/>
          <p:nvPr/>
        </p:nvSpPr>
        <p:spPr bwMode="white">
          <a:xfrm>
            <a:off x="1462857" y="3692823"/>
            <a:ext cx="257142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B07300-0DC3-962D-12B2-24C824895652}"/>
              </a:ext>
            </a:extLst>
          </p:cNvPr>
          <p:cNvSpPr/>
          <p:nvPr/>
        </p:nvSpPr>
        <p:spPr bwMode="white">
          <a:xfrm>
            <a:off x="1453333" y="4131973"/>
            <a:ext cx="266666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00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E45C9-761C-6A8C-E26E-D4C50227E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8F178-7FA0-AAF9-B910-6AC278337275}"/>
              </a:ext>
            </a:extLst>
          </p:cNvPr>
          <p:cNvSpPr/>
          <p:nvPr/>
        </p:nvSpPr>
        <p:spPr bwMode="white">
          <a:xfrm>
            <a:off x="1481904" y="1515449"/>
            <a:ext cx="228571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8731D-4BB1-A60C-7232-1B4F8475907A}"/>
              </a:ext>
            </a:extLst>
          </p:cNvPr>
          <p:cNvSpPr/>
          <p:nvPr/>
        </p:nvSpPr>
        <p:spPr bwMode="white">
          <a:xfrm>
            <a:off x="1462857" y="2411665"/>
            <a:ext cx="266666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9B550F-C83C-7C5B-F6E7-0C0FA7939172}"/>
              </a:ext>
            </a:extLst>
          </p:cNvPr>
          <p:cNvSpPr/>
          <p:nvPr/>
        </p:nvSpPr>
        <p:spPr bwMode="white">
          <a:xfrm>
            <a:off x="1481904" y="3307880"/>
            <a:ext cx="228571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995E8-B8B7-5170-CB74-931090C39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A1086-3918-2CBB-F4FE-719F2A4211F3}"/>
              </a:ext>
            </a:extLst>
          </p:cNvPr>
          <p:cNvSpPr/>
          <p:nvPr/>
        </p:nvSpPr>
        <p:spPr bwMode="white">
          <a:xfrm>
            <a:off x="1015238" y="1096182"/>
            <a:ext cx="257142" cy="2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0A9DD7-DCC9-90BB-235D-6DB0E065A3CC}"/>
              </a:ext>
            </a:extLst>
          </p:cNvPr>
          <p:cNvSpPr/>
          <p:nvPr/>
        </p:nvSpPr>
        <p:spPr bwMode="white">
          <a:xfrm>
            <a:off x="1034285" y="2433534"/>
            <a:ext cx="228571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1BD11-9689-D5DF-8A4F-F92D950108CA}"/>
              </a:ext>
            </a:extLst>
          </p:cNvPr>
          <p:cNvSpPr/>
          <p:nvPr/>
        </p:nvSpPr>
        <p:spPr bwMode="white">
          <a:xfrm>
            <a:off x="1015238" y="3331471"/>
            <a:ext cx="266666" cy="2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5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F5FF7-673B-8634-2427-3375C89062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9BF36B-6CF5-C0C3-2443-CDA07C384073}"/>
              </a:ext>
            </a:extLst>
          </p:cNvPr>
          <p:cNvSpPr/>
          <p:nvPr/>
        </p:nvSpPr>
        <p:spPr bwMode="white">
          <a:xfrm>
            <a:off x="1015238" y="1067312"/>
            <a:ext cx="257142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FC3A9B-7704-1EED-1291-C888E7A7E1C9}"/>
              </a:ext>
            </a:extLst>
          </p:cNvPr>
          <p:cNvSpPr/>
          <p:nvPr/>
        </p:nvSpPr>
        <p:spPr bwMode="white">
          <a:xfrm>
            <a:off x="1043809" y="2411219"/>
            <a:ext cx="219047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10DB5D-9ED9-EE14-CC8F-51EE5A2C2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303714"/>
            <a:ext cx="10800000" cy="41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7C91248-C043-E7F1-1210-AA2D762998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4774"/>
            <a:ext cx="10800000" cy="1814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054F18-4375-DDA9-5B1A-5190E6C74D91}"/>
              </a:ext>
            </a:extLst>
          </p:cNvPr>
          <p:cNvSpPr/>
          <p:nvPr/>
        </p:nvSpPr>
        <p:spPr bwMode="white">
          <a:xfrm>
            <a:off x="1015238" y="3889371"/>
            <a:ext cx="266666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ACF982-799F-D097-B006-8B5BAAB47006}"/>
              </a:ext>
            </a:extLst>
          </p:cNvPr>
          <p:cNvSpPr/>
          <p:nvPr/>
        </p:nvSpPr>
        <p:spPr bwMode="white">
          <a:xfrm>
            <a:off x="1043809" y="4787055"/>
            <a:ext cx="219047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6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