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E15B2C-A4B9-B0C1-C75C-88D769706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13608"/>
            <a:ext cx="7200000" cy="7421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EA144-1136-214E-E141-E03F31F4A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05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1421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1F6B2-B734-B8E2-D344-298206D6AF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8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868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31C42-E4A1-2D6D-144E-CAF642E8C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7338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43464-AB3C-B63B-CC8E-BBC4A45C0B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681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277146-7AD0-1C73-E9BF-407C129341C3}"/>
              </a:ext>
            </a:extLst>
          </p:cNvPr>
          <p:cNvSpPr/>
          <p:nvPr/>
        </p:nvSpPr>
        <p:spPr bwMode="white">
          <a:xfrm>
            <a:off x="2580352" y="2861664"/>
            <a:ext cx="1316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E20285-5917-4759-8F4B-33C3CDF2BE18}"/>
              </a:ext>
            </a:extLst>
          </p:cNvPr>
          <p:cNvSpPr/>
          <p:nvPr/>
        </p:nvSpPr>
        <p:spPr bwMode="white">
          <a:xfrm>
            <a:off x="7013045" y="2981392"/>
            <a:ext cx="1500531" cy="2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57251B-23A8-2C3A-5E53-EC8EC1548AFA}"/>
              </a:ext>
            </a:extLst>
          </p:cNvPr>
          <p:cNvSpPr/>
          <p:nvPr/>
        </p:nvSpPr>
        <p:spPr bwMode="white">
          <a:xfrm>
            <a:off x="2580352" y="3915860"/>
            <a:ext cx="1515843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8871E5-88DA-DD89-93ED-06C9939E40BF}"/>
              </a:ext>
            </a:extLst>
          </p:cNvPr>
          <p:cNvSpPr/>
          <p:nvPr/>
        </p:nvSpPr>
        <p:spPr bwMode="white">
          <a:xfrm>
            <a:off x="7005389" y="3915860"/>
            <a:ext cx="1324448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D150CB8-8A5E-F896-F328-16FB872F33A5}"/>
              </a:ext>
            </a:extLst>
          </p:cNvPr>
          <p:cNvSpPr/>
          <p:nvPr/>
        </p:nvSpPr>
        <p:spPr bwMode="white">
          <a:xfrm>
            <a:off x="2580352" y="5026499"/>
            <a:ext cx="1263202" cy="2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B761839-3C08-8B5F-1655-181DD3A11C82}"/>
              </a:ext>
            </a:extLst>
          </p:cNvPr>
          <p:cNvSpPr/>
          <p:nvPr/>
        </p:nvSpPr>
        <p:spPr bwMode="white">
          <a:xfrm>
            <a:off x="6921175" y="4805880"/>
            <a:ext cx="1324448" cy="71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3E277A1-D08B-4574-CB4A-83AAB4A0EDB5}"/>
              </a:ext>
            </a:extLst>
          </p:cNvPr>
          <p:cNvSpPr/>
          <p:nvPr/>
        </p:nvSpPr>
        <p:spPr bwMode="white">
          <a:xfrm>
            <a:off x="3071664" y="5800116"/>
            <a:ext cx="1001563" cy="78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8808B6E-52E3-7D2C-9ACE-57C29211795C}"/>
              </a:ext>
            </a:extLst>
          </p:cNvPr>
          <p:cNvSpPr/>
          <p:nvPr/>
        </p:nvSpPr>
        <p:spPr bwMode="white">
          <a:xfrm>
            <a:off x="7013045" y="6037563"/>
            <a:ext cx="1760827" cy="2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4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B20B3-78A0-EAC7-9A92-E1EFFA4F2A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9E84AB-FCA0-DDBC-8831-24AAFDF82B7B}"/>
              </a:ext>
            </a:extLst>
          </p:cNvPr>
          <p:cNvSpPr/>
          <p:nvPr/>
        </p:nvSpPr>
        <p:spPr bwMode="white">
          <a:xfrm>
            <a:off x="1703512" y="2162808"/>
            <a:ext cx="4248472" cy="94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3A1B13-778F-6E79-E752-48EC8C6F1622}"/>
              </a:ext>
            </a:extLst>
          </p:cNvPr>
          <p:cNvSpPr/>
          <p:nvPr/>
        </p:nvSpPr>
        <p:spPr bwMode="white">
          <a:xfrm>
            <a:off x="1631504" y="3420302"/>
            <a:ext cx="3240360" cy="94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290E01-6979-8187-649E-DF596A2BD35E}"/>
              </a:ext>
            </a:extLst>
          </p:cNvPr>
          <p:cNvSpPr/>
          <p:nvPr/>
        </p:nvSpPr>
        <p:spPr bwMode="white">
          <a:xfrm>
            <a:off x="1824760" y="4677796"/>
            <a:ext cx="4559271" cy="6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3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90795-63E1-12E0-0A98-AE0E7A1E5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EDAFFD-889E-104A-9CCA-55311A1E0A2F}"/>
              </a:ext>
            </a:extLst>
          </p:cNvPr>
          <p:cNvSpPr/>
          <p:nvPr/>
        </p:nvSpPr>
        <p:spPr bwMode="white">
          <a:xfrm>
            <a:off x="1559496" y="1258056"/>
            <a:ext cx="3600400" cy="86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884002-470F-209E-B0DE-EF6262112DDF}"/>
              </a:ext>
            </a:extLst>
          </p:cNvPr>
          <p:cNvSpPr/>
          <p:nvPr/>
        </p:nvSpPr>
        <p:spPr bwMode="white">
          <a:xfrm>
            <a:off x="1775520" y="2421355"/>
            <a:ext cx="2376264" cy="100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3747E79-113B-D221-D606-C7B26C3ADF80}"/>
              </a:ext>
            </a:extLst>
          </p:cNvPr>
          <p:cNvSpPr/>
          <p:nvPr/>
        </p:nvSpPr>
        <p:spPr bwMode="white">
          <a:xfrm>
            <a:off x="1631504" y="3699077"/>
            <a:ext cx="9145638" cy="100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76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7F36E-5EF7-6E78-BBE9-A4799EE27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CFB358-DCBF-D66B-3AA4-05C88A60E46D}"/>
              </a:ext>
            </a:extLst>
          </p:cNvPr>
          <p:cNvSpPr/>
          <p:nvPr/>
        </p:nvSpPr>
        <p:spPr bwMode="white">
          <a:xfrm>
            <a:off x="1729523" y="1200633"/>
            <a:ext cx="4726517" cy="9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80F02-9BC8-17EC-C125-F6857730435F}"/>
              </a:ext>
            </a:extLst>
          </p:cNvPr>
          <p:cNvSpPr/>
          <p:nvPr/>
        </p:nvSpPr>
        <p:spPr bwMode="white">
          <a:xfrm>
            <a:off x="1631504" y="2458120"/>
            <a:ext cx="3672407" cy="9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A987C2-0C04-162F-81F8-F888584D753B}"/>
              </a:ext>
            </a:extLst>
          </p:cNvPr>
          <p:cNvSpPr/>
          <p:nvPr/>
        </p:nvSpPr>
        <p:spPr bwMode="white">
          <a:xfrm>
            <a:off x="1729523" y="3756782"/>
            <a:ext cx="3862421" cy="69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82D42A-90DC-FA34-FB4F-2217AE690954}"/>
              </a:ext>
            </a:extLst>
          </p:cNvPr>
          <p:cNvSpPr/>
          <p:nvPr/>
        </p:nvSpPr>
        <p:spPr bwMode="white">
          <a:xfrm>
            <a:off x="2063552" y="5011199"/>
            <a:ext cx="4248472" cy="57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C7AD0-1891-868D-9851-D45B31A651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39005-0672-D246-71F7-EAB2A372E260}"/>
              </a:ext>
            </a:extLst>
          </p:cNvPr>
          <p:cNvSpPr/>
          <p:nvPr/>
        </p:nvSpPr>
        <p:spPr bwMode="white">
          <a:xfrm>
            <a:off x="2053332" y="1086302"/>
            <a:ext cx="4546724" cy="6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DA59D2-F0D7-9BE1-0D0A-ABC2791EDECD}"/>
              </a:ext>
            </a:extLst>
          </p:cNvPr>
          <p:cNvSpPr/>
          <p:nvPr/>
        </p:nvSpPr>
        <p:spPr bwMode="white">
          <a:xfrm>
            <a:off x="1991544" y="2343623"/>
            <a:ext cx="4392488" cy="6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16B271-2310-3938-A1D5-B9863C728F97}"/>
              </a:ext>
            </a:extLst>
          </p:cNvPr>
          <p:cNvSpPr/>
          <p:nvPr/>
        </p:nvSpPr>
        <p:spPr bwMode="white">
          <a:xfrm>
            <a:off x="2053332" y="3610469"/>
            <a:ext cx="1954435" cy="6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96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21C2B-7E6F-578B-6FD1-FC4F8EABF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2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04C37A-F833-C4A0-0112-BFBF3B589B28}"/>
              </a:ext>
            </a:extLst>
          </p:cNvPr>
          <p:cNvSpPr/>
          <p:nvPr/>
        </p:nvSpPr>
        <p:spPr bwMode="white">
          <a:xfrm>
            <a:off x="2092985" y="3537059"/>
            <a:ext cx="1342643" cy="47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A17B58-FB05-030A-61EB-056D21A378B5}"/>
              </a:ext>
            </a:extLst>
          </p:cNvPr>
          <p:cNvSpPr/>
          <p:nvPr/>
        </p:nvSpPr>
        <p:spPr bwMode="white">
          <a:xfrm>
            <a:off x="4057645" y="3764727"/>
            <a:ext cx="124403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305252-7F69-BC4F-8E6E-BB3829447060}"/>
              </a:ext>
            </a:extLst>
          </p:cNvPr>
          <p:cNvSpPr/>
          <p:nvPr/>
        </p:nvSpPr>
        <p:spPr bwMode="white">
          <a:xfrm>
            <a:off x="2092985" y="5259747"/>
            <a:ext cx="1494354" cy="47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FE934-016D-5DBA-53B9-E68F31A9C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6126A-173B-37E8-7958-0D0EB3FF2D66}"/>
              </a:ext>
            </a:extLst>
          </p:cNvPr>
          <p:cNvSpPr/>
          <p:nvPr/>
        </p:nvSpPr>
        <p:spPr bwMode="white">
          <a:xfrm>
            <a:off x="2481904" y="2183124"/>
            <a:ext cx="1381848" cy="8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1DCD53-A9A2-1BB6-4F46-2F334C80E5DE}"/>
              </a:ext>
            </a:extLst>
          </p:cNvPr>
          <p:cNvSpPr/>
          <p:nvPr/>
        </p:nvSpPr>
        <p:spPr bwMode="white">
          <a:xfrm>
            <a:off x="5548571" y="4624450"/>
            <a:ext cx="1780952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EC54E-6D52-324F-4588-661625EBC6CD}"/>
              </a:ext>
            </a:extLst>
          </p:cNvPr>
          <p:cNvSpPr/>
          <p:nvPr/>
        </p:nvSpPr>
        <p:spPr bwMode="white">
          <a:xfrm>
            <a:off x="8500952" y="4519549"/>
            <a:ext cx="2009523" cy="4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66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2023-12-24T08:39:01Z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