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9" autoAdjust="0"/>
    <p:restoredTop sz="83210" autoAdjust="0"/>
  </p:normalViewPr>
  <p:slideViewPr>
    <p:cSldViewPr showGuides="1">
      <p:cViewPr varScale="1">
        <p:scale>
          <a:sx n="88" d="100"/>
          <a:sy n="88" d="100"/>
        </p:scale>
        <p:origin x="3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D7E349-1D57-6761-436F-79178A14E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80928"/>
            <a:ext cx="9000000" cy="9304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720BC-B932-8B30-C942-4E0C28B0F3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1773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11A0B-F166-0DC1-F760-63A30BDFB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0566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5BF65-9F77-45DB-171D-57CC2F8A5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5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5262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E847B-F958-4DFF-BB83-61F831654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6839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B2B4F-0827-0CDA-2937-94C334091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51310"/>
            <a:ext cx="10647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AB8B38C-828E-3332-0890-335C940266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38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8B53A-2C5A-ABED-30F1-CB3812102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419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F95A7-FA5B-C874-2BCB-02EBA56F5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2360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CA92F-801D-778D-B06D-C141161F8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1726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77F1D-71C8-F73A-7724-91DDB248C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2939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D6174-2AA1-A61D-A676-53E226F99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8368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082E3-F108-E4AC-27E5-BC63F0D99A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1826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D31D2-FEFB-DFC6-4827-83A89C620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6265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